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4"/>
  </p:sldMasterIdLst>
  <p:notesMasterIdLst>
    <p:notesMasterId r:id="rId6"/>
  </p:notesMasterIdLst>
  <p:sldIdLst>
    <p:sldId id="2147483586" r:id="rId5"/>
  </p:sldIdLst>
  <p:sldSz cx="9906000" cy="6858000" type="A4"/>
  <p:notesSz cx="6807200" cy="9939338"/>
  <p:defaultTextStyle>
    <a:defPPr>
      <a:defRPr lang="en-US"/>
    </a:defPPr>
    <a:lvl1pPr marL="0" algn="l" defTabSz="457173" rtl="0" eaLnBrk="1" latinLnBrk="0" hangingPunct="1">
      <a:defRPr sz="1800" kern="1200">
        <a:solidFill>
          <a:schemeClr val="tx1"/>
        </a:solidFill>
        <a:latin typeface="+mn-lt"/>
        <a:ea typeface="+mn-ea"/>
        <a:cs typeface="+mn-cs"/>
      </a:defRPr>
    </a:lvl1pPr>
    <a:lvl2pPr marL="457173" algn="l" defTabSz="457173" rtl="0" eaLnBrk="1" latinLnBrk="0" hangingPunct="1">
      <a:defRPr sz="1800" kern="1200">
        <a:solidFill>
          <a:schemeClr val="tx1"/>
        </a:solidFill>
        <a:latin typeface="+mn-lt"/>
        <a:ea typeface="+mn-ea"/>
        <a:cs typeface="+mn-cs"/>
      </a:defRPr>
    </a:lvl2pPr>
    <a:lvl3pPr marL="914347" algn="l" defTabSz="457173" rtl="0" eaLnBrk="1" latinLnBrk="0" hangingPunct="1">
      <a:defRPr sz="1800" kern="1200">
        <a:solidFill>
          <a:schemeClr val="tx1"/>
        </a:solidFill>
        <a:latin typeface="+mn-lt"/>
        <a:ea typeface="+mn-ea"/>
        <a:cs typeface="+mn-cs"/>
      </a:defRPr>
    </a:lvl3pPr>
    <a:lvl4pPr marL="1371520" algn="l" defTabSz="457173" rtl="0" eaLnBrk="1" latinLnBrk="0" hangingPunct="1">
      <a:defRPr sz="1800" kern="1200">
        <a:solidFill>
          <a:schemeClr val="tx1"/>
        </a:solidFill>
        <a:latin typeface="+mn-lt"/>
        <a:ea typeface="+mn-ea"/>
        <a:cs typeface="+mn-cs"/>
      </a:defRPr>
    </a:lvl4pPr>
    <a:lvl5pPr marL="1828694" algn="l" defTabSz="457173" rtl="0" eaLnBrk="1" latinLnBrk="0" hangingPunct="1">
      <a:defRPr sz="1800" kern="1200">
        <a:solidFill>
          <a:schemeClr val="tx1"/>
        </a:solidFill>
        <a:latin typeface="+mn-lt"/>
        <a:ea typeface="+mn-ea"/>
        <a:cs typeface="+mn-cs"/>
      </a:defRPr>
    </a:lvl5pPr>
    <a:lvl6pPr marL="2285866" algn="l" defTabSz="457173" rtl="0" eaLnBrk="1" latinLnBrk="0" hangingPunct="1">
      <a:defRPr sz="1800" kern="1200">
        <a:solidFill>
          <a:schemeClr val="tx1"/>
        </a:solidFill>
        <a:latin typeface="+mn-lt"/>
        <a:ea typeface="+mn-ea"/>
        <a:cs typeface="+mn-cs"/>
      </a:defRPr>
    </a:lvl6pPr>
    <a:lvl7pPr marL="2743041" algn="l" defTabSz="457173" rtl="0" eaLnBrk="1" latinLnBrk="0" hangingPunct="1">
      <a:defRPr sz="1800" kern="1200">
        <a:solidFill>
          <a:schemeClr val="tx1"/>
        </a:solidFill>
        <a:latin typeface="+mn-lt"/>
        <a:ea typeface="+mn-ea"/>
        <a:cs typeface="+mn-cs"/>
      </a:defRPr>
    </a:lvl7pPr>
    <a:lvl8pPr marL="3200214" algn="l" defTabSz="457173" rtl="0" eaLnBrk="1" latinLnBrk="0" hangingPunct="1">
      <a:defRPr sz="1800" kern="1200">
        <a:solidFill>
          <a:schemeClr val="tx1"/>
        </a:solidFill>
        <a:latin typeface="+mn-lt"/>
        <a:ea typeface="+mn-ea"/>
        <a:cs typeface="+mn-cs"/>
      </a:defRPr>
    </a:lvl8pPr>
    <a:lvl9pPr marL="3657388" algn="l" defTabSz="45717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CCFF99"/>
    <a:srgbClr val="FF7575"/>
    <a:srgbClr val="FFE7FF"/>
    <a:srgbClr val="B1DCF1"/>
    <a:srgbClr val="FFFF99"/>
    <a:srgbClr val="C7E6A4"/>
    <a:srgbClr val="E9F5FB"/>
    <a:srgbClr val="FFFFFF"/>
    <a:srgbClr val="DF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6" d="100"/>
          <a:sy n="96" d="100"/>
        </p:scale>
        <p:origin x="184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曽部優貴" userId="157a9a2c-129b-4e26-a72d-f19df9626961" providerId="ADAL" clId="{E11BA9F4-3258-4DED-BAF9-D2B8288882DE}"/>
    <pc:docChg chg="modSld">
      <pc:chgData name="曽部優貴" userId="157a9a2c-129b-4e26-a72d-f19df9626961" providerId="ADAL" clId="{E11BA9F4-3258-4DED-BAF9-D2B8288882DE}" dt="2026-04-15T01:48:44.220" v="0" actId="20577"/>
      <pc:docMkLst>
        <pc:docMk/>
      </pc:docMkLst>
      <pc:sldChg chg="modSp mod">
        <pc:chgData name="曽部優貴" userId="157a9a2c-129b-4e26-a72d-f19df9626961" providerId="ADAL" clId="{E11BA9F4-3258-4DED-BAF9-D2B8288882DE}" dt="2026-04-15T01:48:44.220" v="0" actId="20577"/>
        <pc:sldMkLst>
          <pc:docMk/>
          <pc:sldMk cId="1533870061" sldId="2147483586"/>
        </pc:sldMkLst>
        <pc:spChg chg="mod">
          <ac:chgData name="曽部優貴" userId="157a9a2c-129b-4e26-a72d-f19df9626961" providerId="ADAL" clId="{E11BA9F4-3258-4DED-BAF9-D2B8288882DE}" dt="2026-04-15T01:48:44.220" v="0" actId="20577"/>
          <ac:spMkLst>
            <pc:docMk/>
            <pc:sldMk cId="1533870061" sldId="2147483586"/>
            <ac:spMk id="8" creationId="{E8F67ABE-655D-4F2C-5BD3-D791B7AB84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992FEFF-1FC6-493A-A270-20D5395E4C4A}" type="datetimeFigureOut">
              <a:rPr kumimoji="1" lang="ja-JP" altLang="en-US" smtClean="0"/>
              <a:t>2026/4/15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5285596-04F0-4B7D-889C-656E48882306}" type="slidenum">
              <a:rPr kumimoji="1" lang="ja-JP" altLang="en-US" smtClean="0"/>
              <a:t>‹#›</a:t>
            </a:fld>
            <a:endParaRPr kumimoji="1" lang="ja-JP" altLang="en-US"/>
          </a:p>
        </p:txBody>
      </p:sp>
    </p:spTree>
    <p:extLst>
      <p:ext uri="{BB962C8B-B14F-4D97-AF65-F5344CB8AC3E}">
        <p14:creationId xmlns:p14="http://schemas.microsoft.com/office/powerpoint/2010/main" val="1103601802"/>
      </p:ext>
    </p:extLst>
  </p:cSld>
  <p:clrMap bg1="lt1" tx1="dk1" bg2="lt2" tx2="dk2" accent1="accent1" accent2="accent2" accent3="accent3" accent4="accent4" accent5="accent5" accent6="accent6" hlink="hlink" folHlink="folHlink"/>
  <p:notesStyle>
    <a:lvl1pPr marL="0" algn="l" defTabSz="914347" rtl="0" eaLnBrk="1" latinLnBrk="0" hangingPunct="1">
      <a:defRPr kumimoji="1" sz="1200" kern="1200">
        <a:solidFill>
          <a:schemeClr val="tx1"/>
        </a:solidFill>
        <a:latin typeface="+mn-lt"/>
        <a:ea typeface="+mn-ea"/>
        <a:cs typeface="+mn-cs"/>
      </a:defRPr>
    </a:lvl1pPr>
    <a:lvl2pPr marL="457173" algn="l" defTabSz="914347" rtl="0" eaLnBrk="1" latinLnBrk="0" hangingPunct="1">
      <a:defRPr kumimoji="1" sz="1200" kern="1200">
        <a:solidFill>
          <a:schemeClr val="tx1"/>
        </a:solidFill>
        <a:latin typeface="+mn-lt"/>
        <a:ea typeface="+mn-ea"/>
        <a:cs typeface="+mn-cs"/>
      </a:defRPr>
    </a:lvl2pPr>
    <a:lvl3pPr marL="914347" algn="l" defTabSz="914347" rtl="0" eaLnBrk="1" latinLnBrk="0" hangingPunct="1">
      <a:defRPr kumimoji="1" sz="1200" kern="1200">
        <a:solidFill>
          <a:schemeClr val="tx1"/>
        </a:solidFill>
        <a:latin typeface="+mn-lt"/>
        <a:ea typeface="+mn-ea"/>
        <a:cs typeface="+mn-cs"/>
      </a:defRPr>
    </a:lvl3pPr>
    <a:lvl4pPr marL="1371520" algn="l" defTabSz="914347" rtl="0" eaLnBrk="1" latinLnBrk="0" hangingPunct="1">
      <a:defRPr kumimoji="1" sz="1200" kern="1200">
        <a:solidFill>
          <a:schemeClr val="tx1"/>
        </a:solidFill>
        <a:latin typeface="+mn-lt"/>
        <a:ea typeface="+mn-ea"/>
        <a:cs typeface="+mn-cs"/>
      </a:defRPr>
    </a:lvl4pPr>
    <a:lvl5pPr marL="1828694" algn="l" defTabSz="914347" rtl="0" eaLnBrk="1" latinLnBrk="0" hangingPunct="1">
      <a:defRPr kumimoji="1" sz="1200" kern="1200">
        <a:solidFill>
          <a:schemeClr val="tx1"/>
        </a:solidFill>
        <a:latin typeface="+mn-lt"/>
        <a:ea typeface="+mn-ea"/>
        <a:cs typeface="+mn-cs"/>
      </a:defRPr>
    </a:lvl5pPr>
    <a:lvl6pPr marL="2285866" algn="l" defTabSz="914347" rtl="0" eaLnBrk="1" latinLnBrk="0" hangingPunct="1">
      <a:defRPr kumimoji="1" sz="1200" kern="1200">
        <a:solidFill>
          <a:schemeClr val="tx1"/>
        </a:solidFill>
        <a:latin typeface="+mn-lt"/>
        <a:ea typeface="+mn-ea"/>
        <a:cs typeface="+mn-cs"/>
      </a:defRPr>
    </a:lvl6pPr>
    <a:lvl7pPr marL="2743041" algn="l" defTabSz="914347" rtl="0" eaLnBrk="1" latinLnBrk="0" hangingPunct="1">
      <a:defRPr kumimoji="1" sz="1200" kern="1200">
        <a:solidFill>
          <a:schemeClr val="tx1"/>
        </a:solidFill>
        <a:latin typeface="+mn-lt"/>
        <a:ea typeface="+mn-ea"/>
        <a:cs typeface="+mn-cs"/>
      </a:defRPr>
    </a:lvl7pPr>
    <a:lvl8pPr marL="3200214" algn="l" defTabSz="914347" rtl="0" eaLnBrk="1" latinLnBrk="0" hangingPunct="1">
      <a:defRPr kumimoji="1" sz="1200" kern="1200">
        <a:solidFill>
          <a:schemeClr val="tx1"/>
        </a:solidFill>
        <a:latin typeface="+mn-lt"/>
        <a:ea typeface="+mn-ea"/>
        <a:cs typeface="+mn-cs"/>
      </a:defRPr>
    </a:lvl8pPr>
    <a:lvl9pPr marL="3657388" algn="l" defTabSz="914347"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79" y="2132743"/>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52" y="3886202"/>
            <a:ext cx="6934200" cy="1752600"/>
          </a:xfrm>
        </p:spPr>
        <p:txBody>
          <a:bodyPr/>
          <a:lstStyle>
            <a:lvl1pPr marL="0" indent="0" algn="ctr">
              <a:buNone/>
              <a:defRPr>
                <a:solidFill>
                  <a:schemeClr val="tx1">
                    <a:tint val="75000"/>
                  </a:schemeClr>
                </a:solidFill>
              </a:defRPr>
            </a:lvl1pPr>
            <a:lvl2pPr marL="456837" indent="0" algn="ctr">
              <a:buNone/>
              <a:defRPr>
                <a:solidFill>
                  <a:schemeClr val="tx1">
                    <a:tint val="75000"/>
                  </a:schemeClr>
                </a:solidFill>
              </a:defRPr>
            </a:lvl2pPr>
            <a:lvl3pPr marL="913674" indent="0" algn="ctr">
              <a:buNone/>
              <a:defRPr>
                <a:solidFill>
                  <a:schemeClr val="tx1">
                    <a:tint val="75000"/>
                  </a:schemeClr>
                </a:solidFill>
              </a:defRPr>
            </a:lvl3pPr>
            <a:lvl4pPr marL="1370511" indent="0" algn="ctr">
              <a:buNone/>
              <a:defRPr>
                <a:solidFill>
                  <a:schemeClr val="tx1">
                    <a:tint val="75000"/>
                  </a:schemeClr>
                </a:solidFill>
              </a:defRPr>
            </a:lvl4pPr>
            <a:lvl5pPr marL="1827349" indent="0" algn="ctr">
              <a:buNone/>
              <a:defRPr>
                <a:solidFill>
                  <a:schemeClr val="tx1">
                    <a:tint val="75000"/>
                  </a:schemeClr>
                </a:solidFill>
              </a:defRPr>
            </a:lvl5pPr>
            <a:lvl6pPr marL="2284186" indent="0" algn="ctr">
              <a:buNone/>
              <a:defRPr>
                <a:solidFill>
                  <a:schemeClr val="tx1">
                    <a:tint val="75000"/>
                  </a:schemeClr>
                </a:solidFill>
              </a:defRPr>
            </a:lvl6pPr>
            <a:lvl7pPr marL="2741024" indent="0" algn="ctr">
              <a:buNone/>
              <a:defRPr>
                <a:solidFill>
                  <a:schemeClr val="tx1">
                    <a:tint val="75000"/>
                  </a:schemeClr>
                </a:solidFill>
              </a:defRPr>
            </a:lvl7pPr>
            <a:lvl8pPr marL="3197860" indent="0" algn="ctr">
              <a:buNone/>
              <a:defRPr>
                <a:solidFill>
                  <a:schemeClr val="tx1">
                    <a:tint val="75000"/>
                  </a:schemeClr>
                </a:solidFill>
              </a:defRPr>
            </a:lvl8pPr>
            <a:lvl9pPr marL="3654697"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solidFill>
                  <a:schemeClr val="tx1"/>
                </a:solidFill>
              </a:defRPr>
            </a:lvl1pPr>
          </a:lstStyle>
          <a:p>
            <a:pPr>
              <a:defRPr/>
            </a:pPr>
            <a:fld id="{386F71DF-08A6-4E45-AE8A-287890DEDBBF}"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356689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E71B086F-8D3D-4D5F-84BD-365B960A941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4821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901" y="274722"/>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6134" y="274722"/>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560AF6D-AD96-43F3-A4D6-7E6491DE35D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60620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215" y="274811"/>
            <a:ext cx="8915572"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EB707F5-0CC8-4479-85DF-FC34E4D0D9E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3105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2B3C7CC-C5C5-424D-A0E2-B7B867E0E9D1}"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3372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31" y="4409218"/>
            <a:ext cx="8420100" cy="1362075"/>
          </a:xfrm>
        </p:spPr>
        <p:txBody>
          <a:bodyPr anchor="t"/>
          <a:lstStyle>
            <a:lvl1pPr algn="l">
              <a:defRPr sz="3998"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31" y="2906751"/>
            <a:ext cx="8420100" cy="1500187"/>
          </a:xfrm>
        </p:spPr>
        <p:txBody>
          <a:bodyPr anchor="b"/>
          <a:lstStyle>
            <a:lvl1pPr marL="0" indent="0">
              <a:buNone/>
              <a:defRPr sz="1998">
                <a:solidFill>
                  <a:schemeClr val="tx1">
                    <a:tint val="75000"/>
                  </a:schemeClr>
                </a:solidFill>
              </a:defRPr>
            </a:lvl1pPr>
            <a:lvl2pPr marL="456837" indent="0">
              <a:buNone/>
              <a:defRPr sz="1799">
                <a:solidFill>
                  <a:schemeClr val="tx1">
                    <a:tint val="75000"/>
                  </a:schemeClr>
                </a:solidFill>
              </a:defRPr>
            </a:lvl2pPr>
            <a:lvl3pPr marL="913674" indent="0">
              <a:buNone/>
              <a:defRPr sz="1599">
                <a:solidFill>
                  <a:schemeClr val="tx1">
                    <a:tint val="75000"/>
                  </a:schemeClr>
                </a:solidFill>
              </a:defRPr>
            </a:lvl3pPr>
            <a:lvl4pPr marL="1370511" indent="0">
              <a:buNone/>
              <a:defRPr sz="1399">
                <a:solidFill>
                  <a:schemeClr val="tx1">
                    <a:tint val="75000"/>
                  </a:schemeClr>
                </a:solidFill>
              </a:defRPr>
            </a:lvl4pPr>
            <a:lvl5pPr marL="1827349" indent="0">
              <a:buNone/>
              <a:defRPr sz="1399">
                <a:solidFill>
                  <a:schemeClr val="tx1">
                    <a:tint val="75000"/>
                  </a:schemeClr>
                </a:solidFill>
              </a:defRPr>
            </a:lvl5pPr>
            <a:lvl6pPr marL="2284186" indent="0">
              <a:buNone/>
              <a:defRPr sz="1399">
                <a:solidFill>
                  <a:schemeClr val="tx1">
                    <a:tint val="75000"/>
                  </a:schemeClr>
                </a:solidFill>
              </a:defRPr>
            </a:lvl6pPr>
            <a:lvl7pPr marL="2741024" indent="0">
              <a:buNone/>
              <a:defRPr sz="1399">
                <a:solidFill>
                  <a:schemeClr val="tx1">
                    <a:tint val="75000"/>
                  </a:schemeClr>
                </a:solidFill>
              </a:defRPr>
            </a:lvl7pPr>
            <a:lvl8pPr marL="3197860" indent="0">
              <a:buNone/>
              <a:defRPr sz="1399">
                <a:solidFill>
                  <a:schemeClr val="tx1">
                    <a:tint val="75000"/>
                  </a:schemeClr>
                </a:solidFill>
              </a:defRPr>
            </a:lvl8pPr>
            <a:lvl9pPr marL="3654697" indent="0">
              <a:buNone/>
              <a:defRPr sz="1399">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89F2036F-8A84-4FB9-9D19-34F272C1926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76729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958" y="1600235"/>
            <a:ext cx="4375150" cy="4525963"/>
          </a:xfrm>
        </p:spPr>
        <p:txBody>
          <a:bodyPr/>
          <a:lstStyle>
            <a:lvl1pPr>
              <a:defRPr sz="2799"/>
            </a:lvl1pPr>
            <a:lvl2pPr>
              <a:defRPr sz="2399"/>
            </a:lvl2pPr>
            <a:lvl3pPr>
              <a:defRPr sz="1998"/>
            </a:lvl3pPr>
            <a:lvl4pPr>
              <a:defRPr sz="1799"/>
            </a:lvl4pPr>
            <a:lvl5pPr>
              <a:defRPr sz="1799"/>
            </a:lvl5pPr>
            <a:lvl6pPr>
              <a:defRPr sz="1799"/>
            </a:lvl6pPr>
            <a:lvl7pPr>
              <a:defRPr sz="1799"/>
            </a:lvl7pPr>
            <a:lvl8pPr>
              <a:defRPr sz="1799"/>
            </a:lvl8pPr>
            <a:lvl9pPr>
              <a:defRPr sz="179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601" y="1600235"/>
            <a:ext cx="4375150" cy="4525963"/>
          </a:xfrm>
        </p:spPr>
        <p:txBody>
          <a:bodyPr/>
          <a:lstStyle>
            <a:lvl1pPr>
              <a:defRPr sz="2799"/>
            </a:lvl1pPr>
            <a:lvl2pPr>
              <a:defRPr sz="2399"/>
            </a:lvl2pPr>
            <a:lvl3pPr>
              <a:defRPr sz="1998"/>
            </a:lvl3pPr>
            <a:lvl4pPr>
              <a:defRPr sz="1799"/>
            </a:lvl4pPr>
            <a:lvl5pPr>
              <a:defRPr sz="1799"/>
            </a:lvl5pPr>
            <a:lvl6pPr>
              <a:defRPr sz="1799"/>
            </a:lvl6pPr>
            <a:lvl7pPr>
              <a:defRPr sz="1799"/>
            </a:lvl7pPr>
            <a:lvl8pPr>
              <a:defRPr sz="1799"/>
            </a:lvl8pPr>
            <a:lvl9pPr>
              <a:defRPr sz="179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C7C220D9-2AFE-45A3-AD71-3F73D60BE07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92952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22" y="1535114"/>
            <a:ext cx="4376870" cy="639762"/>
          </a:xfrm>
        </p:spPr>
        <p:txBody>
          <a:bodyPr anchor="b"/>
          <a:lstStyle>
            <a:lvl1pPr marL="0" indent="0">
              <a:buNone/>
              <a:defRPr sz="2399" b="1"/>
            </a:lvl1pPr>
            <a:lvl2pPr marL="456837" indent="0">
              <a:buNone/>
              <a:defRPr sz="1998" b="1"/>
            </a:lvl2pPr>
            <a:lvl3pPr marL="913674" indent="0">
              <a:buNone/>
              <a:defRPr sz="1799" b="1"/>
            </a:lvl3pPr>
            <a:lvl4pPr marL="1370511" indent="0">
              <a:buNone/>
              <a:defRPr sz="1599" b="1"/>
            </a:lvl4pPr>
            <a:lvl5pPr marL="1827349" indent="0">
              <a:buNone/>
              <a:defRPr sz="1599" b="1"/>
            </a:lvl5pPr>
            <a:lvl6pPr marL="2284186" indent="0">
              <a:buNone/>
              <a:defRPr sz="1599" b="1"/>
            </a:lvl6pPr>
            <a:lvl7pPr marL="2741024" indent="0">
              <a:buNone/>
              <a:defRPr sz="1599" b="1"/>
            </a:lvl7pPr>
            <a:lvl8pPr marL="3197860" indent="0">
              <a:buNone/>
              <a:defRPr sz="1599" b="1"/>
            </a:lvl8pPr>
            <a:lvl9pPr marL="3654697" indent="0">
              <a:buNone/>
              <a:defRPr sz="1599"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22" y="2174875"/>
            <a:ext cx="4376870" cy="3951288"/>
          </a:xfrm>
        </p:spPr>
        <p:txBody>
          <a:bodyPr/>
          <a:lstStyle>
            <a:lvl1pPr>
              <a:defRPr sz="2399"/>
            </a:lvl1pPr>
            <a:lvl2pPr>
              <a:defRPr sz="1998"/>
            </a:lvl2pPr>
            <a:lvl3pPr>
              <a:defRPr sz="1799"/>
            </a:lvl3pPr>
            <a:lvl4pPr>
              <a:defRPr sz="1599"/>
            </a:lvl4pPr>
            <a:lvl5pPr>
              <a:defRPr sz="1599"/>
            </a:lvl5pPr>
            <a:lvl6pPr>
              <a:defRPr sz="1599"/>
            </a:lvl6pPr>
            <a:lvl7pPr>
              <a:defRPr sz="1599"/>
            </a:lvl7pPr>
            <a:lvl8pPr>
              <a:defRPr sz="1599"/>
            </a:lvl8pPr>
            <a:lvl9pPr>
              <a:defRPr sz="159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80" y="1535114"/>
            <a:ext cx="4378590" cy="639762"/>
          </a:xfrm>
        </p:spPr>
        <p:txBody>
          <a:bodyPr anchor="b"/>
          <a:lstStyle>
            <a:lvl1pPr marL="0" indent="0">
              <a:buNone/>
              <a:defRPr sz="2399" b="1"/>
            </a:lvl1pPr>
            <a:lvl2pPr marL="456837" indent="0">
              <a:buNone/>
              <a:defRPr sz="1998" b="1"/>
            </a:lvl2pPr>
            <a:lvl3pPr marL="913674" indent="0">
              <a:buNone/>
              <a:defRPr sz="1799" b="1"/>
            </a:lvl3pPr>
            <a:lvl4pPr marL="1370511" indent="0">
              <a:buNone/>
              <a:defRPr sz="1599" b="1"/>
            </a:lvl4pPr>
            <a:lvl5pPr marL="1827349" indent="0">
              <a:buNone/>
              <a:defRPr sz="1599" b="1"/>
            </a:lvl5pPr>
            <a:lvl6pPr marL="2284186" indent="0">
              <a:buNone/>
              <a:defRPr sz="1599" b="1"/>
            </a:lvl6pPr>
            <a:lvl7pPr marL="2741024" indent="0">
              <a:buNone/>
              <a:defRPr sz="1599" b="1"/>
            </a:lvl7pPr>
            <a:lvl8pPr marL="3197860" indent="0">
              <a:buNone/>
              <a:defRPr sz="1599" b="1"/>
            </a:lvl8pPr>
            <a:lvl9pPr marL="3654697" indent="0">
              <a:buNone/>
              <a:defRPr sz="1599"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80" y="2174875"/>
            <a:ext cx="4378590" cy="3951288"/>
          </a:xfrm>
        </p:spPr>
        <p:txBody>
          <a:bodyPr/>
          <a:lstStyle>
            <a:lvl1pPr>
              <a:defRPr sz="2399"/>
            </a:lvl1pPr>
            <a:lvl2pPr>
              <a:defRPr sz="1998"/>
            </a:lvl2pPr>
            <a:lvl3pPr>
              <a:defRPr sz="1799"/>
            </a:lvl3pPr>
            <a:lvl4pPr>
              <a:defRPr sz="1599"/>
            </a:lvl4pPr>
            <a:lvl5pPr>
              <a:defRPr sz="1599"/>
            </a:lvl5pPr>
            <a:lvl6pPr>
              <a:defRPr sz="1599"/>
            </a:lvl6pPr>
            <a:lvl7pPr>
              <a:defRPr sz="1599"/>
            </a:lvl7pPr>
            <a:lvl8pPr>
              <a:defRPr sz="1599"/>
            </a:lvl8pPr>
            <a:lvl9pPr>
              <a:defRPr sz="159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41455993-F6AD-4E65-B15B-6B8662AC42A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33828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C5E64652-BC7A-4E56-A796-D1B9199490E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721319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6A2AA17C-FF44-42A8-9A48-F5F3354DE7D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31935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76" y="273053"/>
            <a:ext cx="3259006" cy="1162050"/>
          </a:xfrm>
        </p:spPr>
        <p:txBody>
          <a:bodyPr anchor="b"/>
          <a:lstStyle>
            <a:lvl1pPr algn="l">
              <a:defRPr sz="1998" b="1"/>
            </a:lvl1pPr>
          </a:lstStyle>
          <a:p>
            <a:r>
              <a:rPr lang="ja-JP" altLang="en-US"/>
              <a:t>マスタ タイトルの書式設定</a:t>
            </a:r>
          </a:p>
        </p:txBody>
      </p:sp>
      <p:sp>
        <p:nvSpPr>
          <p:cNvPr id="3" name="コンテンツ プレースホルダ 2"/>
          <p:cNvSpPr>
            <a:spLocks noGrp="1"/>
          </p:cNvSpPr>
          <p:nvPr>
            <p:ph idx="1"/>
          </p:nvPr>
        </p:nvSpPr>
        <p:spPr>
          <a:xfrm>
            <a:off x="3873819" y="273136"/>
            <a:ext cx="5537729" cy="5853113"/>
          </a:xfrm>
        </p:spPr>
        <p:txBody>
          <a:bodyPr/>
          <a:lstStyle>
            <a:lvl1pPr>
              <a:defRPr sz="3198"/>
            </a:lvl1pPr>
            <a:lvl2pPr>
              <a:defRPr sz="2799"/>
            </a:lvl2pPr>
            <a:lvl3pPr>
              <a:defRPr sz="2399"/>
            </a:lvl3pPr>
            <a:lvl4pPr>
              <a:defRPr sz="1998"/>
            </a:lvl4pPr>
            <a:lvl5pPr>
              <a:defRPr sz="1998"/>
            </a:lvl5pPr>
            <a:lvl6pPr>
              <a:defRPr sz="1998"/>
            </a:lvl6pPr>
            <a:lvl7pPr>
              <a:defRPr sz="1998"/>
            </a:lvl7pPr>
            <a:lvl8pPr>
              <a:defRPr sz="1998"/>
            </a:lvl8pPr>
            <a:lvl9pPr>
              <a:defRPr sz="1998"/>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76" y="1435114"/>
            <a:ext cx="3259006" cy="4691063"/>
          </a:xfrm>
        </p:spPr>
        <p:txBody>
          <a:bodyPr/>
          <a:lstStyle>
            <a:lvl1pPr marL="0" indent="0">
              <a:buNone/>
              <a:defRPr sz="1399"/>
            </a:lvl1pPr>
            <a:lvl2pPr marL="456837" indent="0">
              <a:buNone/>
              <a:defRPr sz="1199"/>
            </a:lvl2pPr>
            <a:lvl3pPr marL="913674" indent="0">
              <a:buNone/>
              <a:defRPr sz="999"/>
            </a:lvl3pPr>
            <a:lvl4pPr marL="1370511" indent="0">
              <a:buNone/>
              <a:defRPr sz="899"/>
            </a:lvl4pPr>
            <a:lvl5pPr marL="1827349" indent="0">
              <a:buNone/>
              <a:defRPr sz="899"/>
            </a:lvl5pPr>
            <a:lvl6pPr marL="2284186" indent="0">
              <a:buNone/>
              <a:defRPr sz="899"/>
            </a:lvl6pPr>
            <a:lvl7pPr marL="2741024" indent="0">
              <a:buNone/>
              <a:defRPr sz="899"/>
            </a:lvl7pPr>
            <a:lvl8pPr marL="3197860" indent="0">
              <a:buNone/>
              <a:defRPr sz="899"/>
            </a:lvl8pPr>
            <a:lvl9pPr marL="3654697" indent="0">
              <a:buNone/>
              <a:defRPr sz="899"/>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218D3335-139C-4A19-8534-0021C357AEE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635315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700" y="4800603"/>
            <a:ext cx="5943600" cy="566738"/>
          </a:xfrm>
        </p:spPr>
        <p:txBody>
          <a:bodyPr anchor="b"/>
          <a:lstStyle>
            <a:lvl1pPr algn="l">
              <a:defRPr sz="1998" b="1"/>
            </a:lvl1pPr>
          </a:lstStyle>
          <a:p>
            <a:r>
              <a:rPr lang="ja-JP" altLang="en-US"/>
              <a:t>マスタ タイトルの書式設定</a:t>
            </a:r>
          </a:p>
        </p:txBody>
      </p:sp>
      <p:sp>
        <p:nvSpPr>
          <p:cNvPr id="3" name="図プレースホルダ 2"/>
          <p:cNvSpPr>
            <a:spLocks noGrp="1"/>
          </p:cNvSpPr>
          <p:nvPr>
            <p:ph type="pic" idx="1"/>
          </p:nvPr>
        </p:nvSpPr>
        <p:spPr>
          <a:xfrm>
            <a:off x="1941700" y="612779"/>
            <a:ext cx="5943600" cy="4114800"/>
          </a:xfrm>
        </p:spPr>
        <p:txBody>
          <a:bodyPr rtlCol="0">
            <a:normAutofit/>
          </a:bodyPr>
          <a:lstStyle>
            <a:lvl1pPr marL="0" indent="0">
              <a:buNone/>
              <a:defRPr sz="3198"/>
            </a:lvl1pPr>
            <a:lvl2pPr marL="456837" indent="0">
              <a:buNone/>
              <a:defRPr sz="2799"/>
            </a:lvl2pPr>
            <a:lvl3pPr marL="913674" indent="0">
              <a:buNone/>
              <a:defRPr sz="2399"/>
            </a:lvl3pPr>
            <a:lvl4pPr marL="1370511" indent="0">
              <a:buNone/>
              <a:defRPr sz="1998"/>
            </a:lvl4pPr>
            <a:lvl5pPr marL="1827349" indent="0">
              <a:buNone/>
              <a:defRPr sz="1998"/>
            </a:lvl5pPr>
            <a:lvl6pPr marL="2284186" indent="0">
              <a:buNone/>
              <a:defRPr sz="1998"/>
            </a:lvl6pPr>
            <a:lvl7pPr marL="2741024" indent="0">
              <a:buNone/>
              <a:defRPr sz="1998"/>
            </a:lvl7pPr>
            <a:lvl8pPr marL="3197860" indent="0">
              <a:buNone/>
              <a:defRPr sz="1998"/>
            </a:lvl8pPr>
            <a:lvl9pPr marL="3654697" indent="0">
              <a:buNone/>
              <a:defRPr sz="1998"/>
            </a:lvl9pPr>
          </a:lstStyle>
          <a:p>
            <a:pPr lvl="0"/>
            <a:endParaRPr lang="ja-JP" altLang="en-US" noProof="0"/>
          </a:p>
        </p:txBody>
      </p:sp>
      <p:sp>
        <p:nvSpPr>
          <p:cNvPr id="4" name="テキスト プレースホルダ 3"/>
          <p:cNvSpPr>
            <a:spLocks noGrp="1"/>
          </p:cNvSpPr>
          <p:nvPr>
            <p:ph type="body" sz="half" idx="2"/>
          </p:nvPr>
        </p:nvSpPr>
        <p:spPr>
          <a:xfrm>
            <a:off x="1941700" y="5367338"/>
            <a:ext cx="5943600" cy="804862"/>
          </a:xfrm>
        </p:spPr>
        <p:txBody>
          <a:bodyPr/>
          <a:lstStyle>
            <a:lvl1pPr marL="0" indent="0">
              <a:buNone/>
              <a:defRPr sz="1399"/>
            </a:lvl1pPr>
            <a:lvl2pPr marL="456837" indent="0">
              <a:buNone/>
              <a:defRPr sz="1199"/>
            </a:lvl2pPr>
            <a:lvl3pPr marL="913674" indent="0">
              <a:buNone/>
              <a:defRPr sz="999"/>
            </a:lvl3pPr>
            <a:lvl4pPr marL="1370511" indent="0">
              <a:buNone/>
              <a:defRPr sz="899"/>
            </a:lvl4pPr>
            <a:lvl5pPr marL="1827349" indent="0">
              <a:buNone/>
              <a:defRPr sz="899"/>
            </a:lvl5pPr>
            <a:lvl6pPr marL="2284186" indent="0">
              <a:buNone/>
              <a:defRPr sz="899"/>
            </a:lvl6pPr>
            <a:lvl7pPr marL="2741024" indent="0">
              <a:buNone/>
              <a:defRPr sz="899"/>
            </a:lvl7pPr>
            <a:lvl8pPr marL="3197860" indent="0">
              <a:buNone/>
              <a:defRPr sz="899"/>
            </a:lvl8pPr>
            <a:lvl9pPr marL="3654697" indent="0">
              <a:buNone/>
              <a:defRPr sz="899"/>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A7A3A85F-90D3-485B-951B-FFF9534CAE6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90651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35" y="274638"/>
            <a:ext cx="8915400" cy="1143000"/>
          </a:xfrm>
          <a:prstGeom prst="rect">
            <a:avLst/>
          </a:prstGeom>
          <a:noFill/>
          <a:ln w="9525">
            <a:noFill/>
            <a:miter lim="800000"/>
            <a:headEnd/>
            <a:tailEnd/>
          </a:ln>
        </p:spPr>
        <p:txBody>
          <a:bodyPr vert="horz" wrap="square" lIns="91413" tIns="45707" rIns="91413" bIns="45707"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35" y="1600235"/>
            <a:ext cx="8915400" cy="4525963"/>
          </a:xfrm>
          <a:prstGeom prst="rect">
            <a:avLst/>
          </a:prstGeom>
          <a:noFill/>
          <a:ln w="9525">
            <a:noFill/>
            <a:miter lim="800000"/>
            <a:headEnd/>
            <a:tailEnd/>
          </a:ln>
        </p:spPr>
        <p:txBody>
          <a:bodyPr vert="horz" wrap="square" lIns="91413" tIns="45707" rIns="91413" bIns="4570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6023" y="6358596"/>
            <a:ext cx="2311400" cy="365125"/>
          </a:xfrm>
          <a:prstGeom prst="rect">
            <a:avLst/>
          </a:prstGeom>
        </p:spPr>
        <p:txBody>
          <a:bodyPr vert="horz" lIns="91413" tIns="45707" rIns="91413" bIns="45707" rtlCol="0" anchor="ctr"/>
          <a:lstStyle>
            <a:lvl1pPr algn="l" defTabSz="913674" fontAlgn="auto">
              <a:spcBef>
                <a:spcPts val="0"/>
              </a:spcBef>
              <a:spcAft>
                <a:spcPts val="0"/>
              </a:spcAft>
              <a:defRPr sz="1199">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8596"/>
            <a:ext cx="3136900" cy="365125"/>
          </a:xfrm>
          <a:prstGeom prst="rect">
            <a:avLst/>
          </a:prstGeom>
        </p:spPr>
        <p:txBody>
          <a:bodyPr vert="horz" lIns="91413" tIns="45707" rIns="91413" bIns="45707" rtlCol="0" anchor="ctr"/>
          <a:lstStyle>
            <a:lvl1pPr algn="ctr" defTabSz="913674" fontAlgn="auto">
              <a:spcBef>
                <a:spcPts val="0"/>
              </a:spcBef>
              <a:spcAft>
                <a:spcPts val="0"/>
              </a:spcAft>
              <a:defRPr sz="1199">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594629" y="6495121"/>
            <a:ext cx="2311400" cy="365125"/>
          </a:xfrm>
          <a:prstGeom prst="rect">
            <a:avLst/>
          </a:prstGeom>
        </p:spPr>
        <p:txBody>
          <a:bodyPr vert="horz" lIns="91413" tIns="45707" rIns="91413" bIns="45707" rtlCol="0" anchor="ctr"/>
          <a:lstStyle>
            <a:lvl1pPr algn="r" defTabSz="913674" fontAlgn="auto">
              <a:spcBef>
                <a:spcPts val="0"/>
              </a:spcBef>
              <a:spcAft>
                <a:spcPts val="0"/>
              </a:spcAft>
              <a:defRPr sz="1199">
                <a:solidFill>
                  <a:schemeClr val="tx1">
                    <a:tint val="75000"/>
                  </a:schemeClr>
                </a:solidFill>
                <a:latin typeface="+mn-lt"/>
                <a:ea typeface="+mn-ea"/>
              </a:defRPr>
            </a:lvl1pPr>
          </a:lstStyle>
          <a:p>
            <a:pPr>
              <a:defRPr/>
            </a:pPr>
            <a:fld id="{1FFBE791-4A68-4971-B757-81C682E172D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55296391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Lst>
  <p:hf hdr="0" ftr="0" dt="0"/>
  <p:txStyles>
    <p:titleStyle>
      <a:lvl1pPr algn="ctr" defTabSz="912363" rtl="0" eaLnBrk="0" fontAlgn="base" hangingPunct="0">
        <a:spcBef>
          <a:spcPct val="0"/>
        </a:spcBef>
        <a:spcAft>
          <a:spcPct val="0"/>
        </a:spcAft>
        <a:defRPr kumimoji="1" sz="4398" kern="1200">
          <a:solidFill>
            <a:schemeClr val="tx1"/>
          </a:solidFill>
          <a:latin typeface="+mj-lt"/>
          <a:ea typeface="+mj-ea"/>
          <a:cs typeface="+mj-cs"/>
        </a:defRPr>
      </a:lvl1pPr>
      <a:lvl2pPr algn="ctr" defTabSz="912363" rtl="0" eaLnBrk="0" fontAlgn="base" hangingPunct="0">
        <a:spcBef>
          <a:spcPct val="0"/>
        </a:spcBef>
        <a:spcAft>
          <a:spcPct val="0"/>
        </a:spcAft>
        <a:defRPr kumimoji="1" sz="4398">
          <a:solidFill>
            <a:schemeClr val="tx1"/>
          </a:solidFill>
          <a:latin typeface="Calibri" pitchFamily="34" charset="0"/>
          <a:ea typeface="ＭＳ Ｐゴシック" charset="-128"/>
        </a:defRPr>
      </a:lvl2pPr>
      <a:lvl3pPr algn="ctr" defTabSz="912363" rtl="0" eaLnBrk="0" fontAlgn="base" hangingPunct="0">
        <a:spcBef>
          <a:spcPct val="0"/>
        </a:spcBef>
        <a:spcAft>
          <a:spcPct val="0"/>
        </a:spcAft>
        <a:defRPr kumimoji="1" sz="4398">
          <a:solidFill>
            <a:schemeClr val="tx1"/>
          </a:solidFill>
          <a:latin typeface="Calibri" pitchFamily="34" charset="0"/>
          <a:ea typeface="ＭＳ Ｐゴシック" charset="-128"/>
        </a:defRPr>
      </a:lvl3pPr>
      <a:lvl4pPr algn="ctr" defTabSz="912363" rtl="0" eaLnBrk="0" fontAlgn="base" hangingPunct="0">
        <a:spcBef>
          <a:spcPct val="0"/>
        </a:spcBef>
        <a:spcAft>
          <a:spcPct val="0"/>
        </a:spcAft>
        <a:defRPr kumimoji="1" sz="4398">
          <a:solidFill>
            <a:schemeClr val="tx1"/>
          </a:solidFill>
          <a:latin typeface="Calibri" pitchFamily="34" charset="0"/>
          <a:ea typeface="ＭＳ Ｐゴシック" charset="-128"/>
        </a:defRPr>
      </a:lvl4pPr>
      <a:lvl5pPr algn="ctr" defTabSz="912363" rtl="0" eaLnBrk="0" fontAlgn="base" hangingPunct="0">
        <a:spcBef>
          <a:spcPct val="0"/>
        </a:spcBef>
        <a:spcAft>
          <a:spcPct val="0"/>
        </a:spcAft>
        <a:defRPr kumimoji="1" sz="4398">
          <a:solidFill>
            <a:schemeClr val="tx1"/>
          </a:solidFill>
          <a:latin typeface="Calibri" pitchFamily="34" charset="0"/>
          <a:ea typeface="ＭＳ Ｐゴシック" charset="-128"/>
        </a:defRPr>
      </a:lvl5pPr>
      <a:lvl6pPr marL="456974" algn="ctr" defTabSz="912363" rtl="0" fontAlgn="base">
        <a:spcBef>
          <a:spcPct val="0"/>
        </a:spcBef>
        <a:spcAft>
          <a:spcPct val="0"/>
        </a:spcAft>
        <a:defRPr kumimoji="1" sz="4398">
          <a:solidFill>
            <a:schemeClr val="tx1"/>
          </a:solidFill>
          <a:latin typeface="Calibri" pitchFamily="34" charset="0"/>
          <a:ea typeface="ＭＳ Ｐゴシック" charset="-128"/>
        </a:defRPr>
      </a:lvl6pPr>
      <a:lvl7pPr marL="913949" algn="ctr" defTabSz="912363" rtl="0" fontAlgn="base">
        <a:spcBef>
          <a:spcPct val="0"/>
        </a:spcBef>
        <a:spcAft>
          <a:spcPct val="0"/>
        </a:spcAft>
        <a:defRPr kumimoji="1" sz="4398">
          <a:solidFill>
            <a:schemeClr val="tx1"/>
          </a:solidFill>
          <a:latin typeface="Calibri" pitchFamily="34" charset="0"/>
          <a:ea typeface="ＭＳ Ｐゴシック" charset="-128"/>
        </a:defRPr>
      </a:lvl7pPr>
      <a:lvl8pPr marL="1370923" algn="ctr" defTabSz="912363" rtl="0" fontAlgn="base">
        <a:spcBef>
          <a:spcPct val="0"/>
        </a:spcBef>
        <a:spcAft>
          <a:spcPct val="0"/>
        </a:spcAft>
        <a:defRPr kumimoji="1" sz="4398">
          <a:solidFill>
            <a:schemeClr val="tx1"/>
          </a:solidFill>
          <a:latin typeface="Calibri" pitchFamily="34" charset="0"/>
          <a:ea typeface="ＭＳ Ｐゴシック" charset="-128"/>
        </a:defRPr>
      </a:lvl8pPr>
      <a:lvl9pPr marL="1827898" algn="ctr" defTabSz="912363" rtl="0" fontAlgn="base">
        <a:spcBef>
          <a:spcPct val="0"/>
        </a:spcBef>
        <a:spcAft>
          <a:spcPct val="0"/>
        </a:spcAft>
        <a:defRPr kumimoji="1" sz="4398">
          <a:solidFill>
            <a:schemeClr val="tx1"/>
          </a:solidFill>
          <a:latin typeface="Calibri" pitchFamily="34" charset="0"/>
          <a:ea typeface="ＭＳ Ｐゴシック" charset="-128"/>
        </a:defRPr>
      </a:lvl9pPr>
    </p:titleStyle>
    <p:bodyStyle>
      <a:lvl1pPr marL="341144" indent="-341144" algn="l" defTabSz="912363" rtl="0" eaLnBrk="0" fontAlgn="base" hangingPunct="0">
        <a:spcBef>
          <a:spcPct val="20000"/>
        </a:spcBef>
        <a:spcAft>
          <a:spcPct val="0"/>
        </a:spcAft>
        <a:buFont typeface="Arial" charset="0"/>
        <a:buChar char="•"/>
        <a:defRPr kumimoji="1" sz="3198" kern="1200">
          <a:solidFill>
            <a:schemeClr val="tx1"/>
          </a:solidFill>
          <a:latin typeface="+mn-lt"/>
          <a:ea typeface="+mn-ea"/>
          <a:cs typeface="+mn-cs"/>
        </a:defRPr>
      </a:lvl1pPr>
      <a:lvl2pPr marL="740997" indent="-284023" algn="l" defTabSz="912363" rtl="0" eaLnBrk="0" fontAlgn="base" hangingPunct="0">
        <a:spcBef>
          <a:spcPct val="20000"/>
        </a:spcBef>
        <a:spcAft>
          <a:spcPct val="0"/>
        </a:spcAft>
        <a:buFont typeface="Arial" charset="0"/>
        <a:buChar char="–"/>
        <a:defRPr kumimoji="1" sz="2799" kern="1200">
          <a:solidFill>
            <a:schemeClr val="tx1"/>
          </a:solidFill>
          <a:latin typeface="+mn-lt"/>
          <a:ea typeface="+mn-ea"/>
          <a:cs typeface="+mn-cs"/>
        </a:defRPr>
      </a:lvl2pPr>
      <a:lvl3pPr marL="1140850" indent="-226901" algn="l" defTabSz="912363" rtl="0" eaLnBrk="0" fontAlgn="base" hangingPunct="0">
        <a:spcBef>
          <a:spcPct val="20000"/>
        </a:spcBef>
        <a:spcAft>
          <a:spcPct val="0"/>
        </a:spcAft>
        <a:buFont typeface="Arial" charset="0"/>
        <a:buChar char="•"/>
        <a:defRPr kumimoji="1" sz="2399" kern="1200">
          <a:solidFill>
            <a:schemeClr val="tx1"/>
          </a:solidFill>
          <a:latin typeface="+mn-lt"/>
          <a:ea typeface="+mn-ea"/>
          <a:cs typeface="+mn-cs"/>
        </a:defRPr>
      </a:lvl3pPr>
      <a:lvl4pPr marL="1597825" indent="-226901" algn="l" defTabSz="912363" rtl="0" eaLnBrk="0" fontAlgn="base" hangingPunct="0">
        <a:spcBef>
          <a:spcPct val="20000"/>
        </a:spcBef>
        <a:spcAft>
          <a:spcPct val="0"/>
        </a:spcAft>
        <a:buFont typeface="Arial" charset="0"/>
        <a:buChar char="–"/>
        <a:defRPr kumimoji="1" sz="1998" kern="1200">
          <a:solidFill>
            <a:schemeClr val="tx1"/>
          </a:solidFill>
          <a:latin typeface="+mn-lt"/>
          <a:ea typeface="+mn-ea"/>
          <a:cs typeface="+mn-cs"/>
        </a:defRPr>
      </a:lvl4pPr>
      <a:lvl5pPr marL="2054799" indent="-226901" algn="l" defTabSz="912363" rtl="0" eaLnBrk="0" fontAlgn="base" hangingPunct="0">
        <a:spcBef>
          <a:spcPct val="20000"/>
        </a:spcBef>
        <a:spcAft>
          <a:spcPct val="0"/>
        </a:spcAft>
        <a:buFont typeface="Arial" charset="0"/>
        <a:buChar char="»"/>
        <a:defRPr kumimoji="1" sz="1998" kern="1200">
          <a:solidFill>
            <a:schemeClr val="tx1"/>
          </a:solidFill>
          <a:latin typeface="+mn-lt"/>
          <a:ea typeface="+mn-ea"/>
          <a:cs typeface="+mn-cs"/>
        </a:defRPr>
      </a:lvl5pPr>
      <a:lvl6pPr marL="2512604" indent="-228420" algn="l" defTabSz="913674" rtl="0" eaLnBrk="1" latinLnBrk="0" hangingPunct="1">
        <a:spcBef>
          <a:spcPct val="20000"/>
        </a:spcBef>
        <a:buFont typeface="Arial" pitchFamily="34" charset="0"/>
        <a:buChar char="•"/>
        <a:defRPr kumimoji="1" sz="1998" kern="1200">
          <a:solidFill>
            <a:schemeClr val="tx1"/>
          </a:solidFill>
          <a:latin typeface="+mn-lt"/>
          <a:ea typeface="+mn-ea"/>
          <a:cs typeface="+mn-cs"/>
        </a:defRPr>
      </a:lvl6pPr>
      <a:lvl7pPr marL="2969442" indent="-228420" algn="l" defTabSz="913674" rtl="0" eaLnBrk="1" latinLnBrk="0" hangingPunct="1">
        <a:spcBef>
          <a:spcPct val="20000"/>
        </a:spcBef>
        <a:buFont typeface="Arial" pitchFamily="34" charset="0"/>
        <a:buChar char="•"/>
        <a:defRPr kumimoji="1" sz="1998" kern="1200">
          <a:solidFill>
            <a:schemeClr val="tx1"/>
          </a:solidFill>
          <a:latin typeface="+mn-lt"/>
          <a:ea typeface="+mn-ea"/>
          <a:cs typeface="+mn-cs"/>
        </a:defRPr>
      </a:lvl7pPr>
      <a:lvl8pPr marL="3426278" indent="-228420" algn="l" defTabSz="913674" rtl="0" eaLnBrk="1" latinLnBrk="0" hangingPunct="1">
        <a:spcBef>
          <a:spcPct val="20000"/>
        </a:spcBef>
        <a:buFont typeface="Arial" pitchFamily="34" charset="0"/>
        <a:buChar char="•"/>
        <a:defRPr kumimoji="1" sz="1998" kern="1200">
          <a:solidFill>
            <a:schemeClr val="tx1"/>
          </a:solidFill>
          <a:latin typeface="+mn-lt"/>
          <a:ea typeface="+mn-ea"/>
          <a:cs typeface="+mn-cs"/>
        </a:defRPr>
      </a:lvl8pPr>
      <a:lvl9pPr marL="3883115" indent="-228420" algn="l" defTabSz="913674" rtl="0" eaLnBrk="1" latinLnBrk="0" hangingPunct="1">
        <a:spcBef>
          <a:spcPct val="20000"/>
        </a:spcBef>
        <a:buFont typeface="Arial" pitchFamily="34" charset="0"/>
        <a:buChar char="•"/>
        <a:defRPr kumimoji="1" sz="1998" kern="1200">
          <a:solidFill>
            <a:schemeClr val="tx1"/>
          </a:solidFill>
          <a:latin typeface="+mn-lt"/>
          <a:ea typeface="+mn-ea"/>
          <a:cs typeface="+mn-cs"/>
        </a:defRPr>
      </a:lvl9pPr>
    </p:bodyStyle>
    <p:otherStyle>
      <a:defPPr>
        <a:defRPr lang="ja-JP"/>
      </a:defPPr>
      <a:lvl1pPr marL="0" algn="l" defTabSz="913674" rtl="0" eaLnBrk="1" latinLnBrk="0" hangingPunct="1">
        <a:defRPr kumimoji="1" sz="1799" kern="1200">
          <a:solidFill>
            <a:schemeClr val="tx1"/>
          </a:solidFill>
          <a:latin typeface="+mn-lt"/>
          <a:ea typeface="+mn-ea"/>
          <a:cs typeface="+mn-cs"/>
        </a:defRPr>
      </a:lvl1pPr>
      <a:lvl2pPr marL="456837" algn="l" defTabSz="913674" rtl="0" eaLnBrk="1" latinLnBrk="0" hangingPunct="1">
        <a:defRPr kumimoji="1" sz="1799" kern="1200">
          <a:solidFill>
            <a:schemeClr val="tx1"/>
          </a:solidFill>
          <a:latin typeface="+mn-lt"/>
          <a:ea typeface="+mn-ea"/>
          <a:cs typeface="+mn-cs"/>
        </a:defRPr>
      </a:lvl2pPr>
      <a:lvl3pPr marL="913674" algn="l" defTabSz="913674" rtl="0" eaLnBrk="1" latinLnBrk="0" hangingPunct="1">
        <a:defRPr kumimoji="1" sz="1799" kern="1200">
          <a:solidFill>
            <a:schemeClr val="tx1"/>
          </a:solidFill>
          <a:latin typeface="+mn-lt"/>
          <a:ea typeface="+mn-ea"/>
          <a:cs typeface="+mn-cs"/>
        </a:defRPr>
      </a:lvl3pPr>
      <a:lvl4pPr marL="1370511" algn="l" defTabSz="913674" rtl="0" eaLnBrk="1" latinLnBrk="0" hangingPunct="1">
        <a:defRPr kumimoji="1" sz="1799" kern="1200">
          <a:solidFill>
            <a:schemeClr val="tx1"/>
          </a:solidFill>
          <a:latin typeface="+mn-lt"/>
          <a:ea typeface="+mn-ea"/>
          <a:cs typeface="+mn-cs"/>
        </a:defRPr>
      </a:lvl4pPr>
      <a:lvl5pPr marL="1827349" algn="l" defTabSz="913674" rtl="0" eaLnBrk="1" latinLnBrk="0" hangingPunct="1">
        <a:defRPr kumimoji="1" sz="1799" kern="1200">
          <a:solidFill>
            <a:schemeClr val="tx1"/>
          </a:solidFill>
          <a:latin typeface="+mn-lt"/>
          <a:ea typeface="+mn-ea"/>
          <a:cs typeface="+mn-cs"/>
        </a:defRPr>
      </a:lvl5pPr>
      <a:lvl6pPr marL="2284186" algn="l" defTabSz="913674" rtl="0" eaLnBrk="1" latinLnBrk="0" hangingPunct="1">
        <a:defRPr kumimoji="1" sz="1799" kern="1200">
          <a:solidFill>
            <a:schemeClr val="tx1"/>
          </a:solidFill>
          <a:latin typeface="+mn-lt"/>
          <a:ea typeface="+mn-ea"/>
          <a:cs typeface="+mn-cs"/>
        </a:defRPr>
      </a:lvl6pPr>
      <a:lvl7pPr marL="2741024" algn="l" defTabSz="913674" rtl="0" eaLnBrk="1" latinLnBrk="0" hangingPunct="1">
        <a:defRPr kumimoji="1" sz="1799" kern="1200">
          <a:solidFill>
            <a:schemeClr val="tx1"/>
          </a:solidFill>
          <a:latin typeface="+mn-lt"/>
          <a:ea typeface="+mn-ea"/>
          <a:cs typeface="+mn-cs"/>
        </a:defRPr>
      </a:lvl7pPr>
      <a:lvl8pPr marL="3197860" algn="l" defTabSz="913674" rtl="0" eaLnBrk="1" latinLnBrk="0" hangingPunct="1">
        <a:defRPr kumimoji="1" sz="1799" kern="1200">
          <a:solidFill>
            <a:schemeClr val="tx1"/>
          </a:solidFill>
          <a:latin typeface="+mn-lt"/>
          <a:ea typeface="+mn-ea"/>
          <a:cs typeface="+mn-cs"/>
        </a:defRPr>
      </a:lvl8pPr>
      <a:lvl9pPr marL="3654697" algn="l" defTabSz="913674" rtl="0" eaLnBrk="1" latinLnBrk="0" hangingPunct="1">
        <a:defRPr kumimoji="1"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HZSYU2-2KAOP@th.lfb-mof.go.jp" TargetMode="External"/><Relationship Id="rId2" Type="http://schemas.openxmlformats.org/officeDocument/2006/relationships/hyperlink" Target="https://forms.cloud.microsoft/r/HNvnpZMq9h"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7EC99-8D19-DA75-9222-19DEA690F720}"/>
            </a:ext>
          </a:extLst>
        </p:cNvPr>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6F67D5FF-56D2-83BB-179B-462A4D6BDFD4}"/>
              </a:ext>
            </a:extLst>
          </p:cNvPr>
          <p:cNvSpPr txBox="1"/>
          <p:nvPr/>
        </p:nvSpPr>
        <p:spPr bwMode="auto">
          <a:xfrm>
            <a:off x="797882" y="561911"/>
            <a:ext cx="1348157" cy="338426"/>
          </a:xfrm>
          <a:prstGeom prst="rect">
            <a:avLst/>
          </a:prstGeom>
          <a:noFill/>
          <a:ln w="9525">
            <a:noFill/>
            <a:miter lim="800000"/>
            <a:headEnd/>
            <a:tailEnd/>
          </a:ln>
          <a:effectLst/>
        </p:spPr>
        <p:txBody>
          <a:bodyPr wrap="square">
            <a:spAutoFit/>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kumimoji="1" lang="ja-JP" altLang="en-US" sz="1599" b="0" i="0" u="none" strike="noStrike" kern="1200" cap="none" spc="0" normalizeH="0" baseline="0" noProof="0" dirty="0">
                <a:ln>
                  <a:noFill/>
                </a:ln>
                <a:solidFill>
                  <a:prstClr val="white"/>
                </a:solidFill>
                <a:effectLst/>
                <a:uLnTx/>
                <a:uFillTx/>
                <a:latin typeface="Arial"/>
                <a:ea typeface="ＭＳ Ｐゴシック"/>
                <a:cs typeface="+mn-cs"/>
              </a:rPr>
              <a:t>介護者</a:t>
            </a:r>
            <a:endParaRPr kumimoji="1" lang="ja-JP" altLang="en-US" sz="1799"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42" name="テキスト ボックス 41">
            <a:extLst>
              <a:ext uri="{FF2B5EF4-FFF2-40B4-BE49-F238E27FC236}">
                <a16:creationId xmlns:a16="http://schemas.microsoft.com/office/drawing/2014/main" id="{76EA8ADF-32A5-26E7-882C-25DBDC5C95A5}"/>
              </a:ext>
            </a:extLst>
          </p:cNvPr>
          <p:cNvSpPr txBox="1"/>
          <p:nvPr/>
        </p:nvSpPr>
        <p:spPr>
          <a:xfrm>
            <a:off x="274807" y="62823"/>
            <a:ext cx="9499862" cy="400110"/>
          </a:xfrm>
          <a:prstGeom prst="rect">
            <a:avLst/>
          </a:prstGeom>
          <a:noFill/>
        </p:spPr>
        <p:txBody>
          <a:bodyPr wrap="square" rtlCol="0">
            <a:spAutoFit/>
          </a:bodyPr>
          <a:lstStyle/>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2000" b="1" kern="0" spc="-6" dirty="0">
                <a:solidFill>
                  <a:srgbClr val="4F81BD">
                    <a:lumMod val="50000"/>
                  </a:srgbClr>
                </a:solidFill>
                <a:latin typeface="Meiryo UI" panose="020B0604030504040204" pitchFamily="50" charset="-128"/>
                <a:ea typeface="Meiryo UI" panose="020B0604030504040204" pitchFamily="50" charset="-128"/>
              </a:rPr>
              <a:t>令和８年度財務省</a:t>
            </a:r>
            <a:r>
              <a:rPr kumimoji="1" lang="en-US" altLang="ja-JP" sz="2000" b="1" kern="0" spc="-6" dirty="0">
                <a:solidFill>
                  <a:srgbClr val="4F81BD">
                    <a:lumMod val="50000"/>
                  </a:srgbClr>
                </a:solidFill>
                <a:latin typeface="Meiryo UI" panose="020B0604030504040204" pitchFamily="50" charset="-128"/>
                <a:ea typeface="Meiryo UI" panose="020B0604030504040204" pitchFamily="50" charset="-128"/>
              </a:rPr>
              <a:t>『</a:t>
            </a:r>
            <a:r>
              <a:rPr kumimoji="1" lang="ja-JP" altLang="en-US" sz="2000" b="1" kern="0" spc="-6" dirty="0">
                <a:solidFill>
                  <a:srgbClr val="4F81BD">
                    <a:lumMod val="50000"/>
                  </a:srgbClr>
                </a:solidFill>
                <a:latin typeface="Meiryo UI" panose="020B0604030504040204" pitchFamily="50" charset="-128"/>
                <a:ea typeface="Meiryo UI" panose="020B0604030504040204" pitchFamily="50" charset="-128"/>
              </a:rPr>
              <a:t>予算執行調査</a:t>
            </a:r>
            <a:r>
              <a:rPr kumimoji="1" lang="en-US" altLang="ja-JP" sz="2000" b="1" kern="0" spc="-6" dirty="0">
                <a:solidFill>
                  <a:srgbClr val="4F81BD">
                    <a:lumMod val="50000"/>
                  </a:srgbClr>
                </a:solidFill>
                <a:latin typeface="Meiryo UI" panose="020B0604030504040204" pitchFamily="50" charset="-128"/>
                <a:ea typeface="Meiryo UI" panose="020B0604030504040204" pitchFamily="50" charset="-128"/>
              </a:rPr>
              <a:t>』</a:t>
            </a:r>
            <a:r>
              <a:rPr kumimoji="1" lang="ja-JP" altLang="en-US" sz="2000" b="1" kern="0" spc="-6" dirty="0">
                <a:solidFill>
                  <a:srgbClr val="4F81BD">
                    <a:lumMod val="50000"/>
                  </a:srgbClr>
                </a:solidFill>
                <a:latin typeface="Meiryo UI" panose="020B0604030504040204" pitchFamily="50" charset="-128"/>
                <a:ea typeface="Meiryo UI" panose="020B0604030504040204" pitchFamily="50" charset="-128"/>
              </a:rPr>
              <a:t>訪問介護等について</a:t>
            </a:r>
            <a:endParaRPr kumimoji="1" lang="ja-JP" altLang="en-US" sz="2000" b="1"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cs typeface="+mn-cs"/>
            </a:endParaRPr>
          </a:p>
        </p:txBody>
      </p:sp>
      <p:sp>
        <p:nvSpPr>
          <p:cNvPr id="54" name="正方形/長方形 53">
            <a:extLst>
              <a:ext uri="{FF2B5EF4-FFF2-40B4-BE49-F238E27FC236}">
                <a16:creationId xmlns:a16="http://schemas.microsoft.com/office/drawing/2014/main" id="{427B654D-1863-E05B-58EF-690C66D61F8E}"/>
              </a:ext>
            </a:extLst>
          </p:cNvPr>
          <p:cNvSpPr/>
          <p:nvPr/>
        </p:nvSpPr>
        <p:spPr>
          <a:xfrm>
            <a:off x="131332" y="57140"/>
            <a:ext cx="144000" cy="432000"/>
          </a:xfrm>
          <a:prstGeom prst="rect">
            <a:avLst/>
          </a:prstGeom>
          <a:pattFill prst="smGrid">
            <a:fgClr>
              <a:schemeClr val="tx2">
                <a:lumMod val="75000"/>
              </a:schemeClr>
            </a:fgClr>
            <a:bgClr>
              <a:schemeClr val="accent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73"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8" name="正方形/長方形 57">
            <a:extLst>
              <a:ext uri="{FF2B5EF4-FFF2-40B4-BE49-F238E27FC236}">
                <a16:creationId xmlns:a16="http://schemas.microsoft.com/office/drawing/2014/main" id="{FC765E98-3D46-AF68-C249-4C891A10AC8C}"/>
              </a:ext>
            </a:extLst>
          </p:cNvPr>
          <p:cNvSpPr/>
          <p:nvPr/>
        </p:nvSpPr>
        <p:spPr>
          <a:xfrm>
            <a:off x="131332" y="525140"/>
            <a:ext cx="9335247" cy="82391"/>
          </a:xfrm>
          <a:prstGeom prst="rect">
            <a:avLst/>
          </a:prstGeom>
          <a:gradFill flip="none" rotWithShape="1">
            <a:gsLst>
              <a:gs pos="0">
                <a:schemeClr val="bg1">
                  <a:lumMod val="75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73"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DC18D861-1D37-6FB7-34B3-4A1BBD441CE3}"/>
              </a:ext>
            </a:extLst>
          </p:cNvPr>
          <p:cNvSpPr txBox="1"/>
          <p:nvPr/>
        </p:nvSpPr>
        <p:spPr>
          <a:xfrm>
            <a:off x="131332" y="999217"/>
            <a:ext cx="9400595" cy="1169551"/>
          </a:xfrm>
          <a:prstGeom prst="rect">
            <a:avLst/>
          </a:prstGeom>
          <a:noFill/>
        </p:spPr>
        <p:txBody>
          <a:bodyPr wrap="square" rtlCol="0">
            <a:spAutoFit/>
          </a:bodyPr>
          <a:lstStyle/>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〇財政資金の効率的・効果的な活用のためには、予算のＰＤＣＡサイクルにおける、Ｃ（チェック）・Ａ（アクション）機能を強化し、</a:t>
            </a:r>
            <a:endParaRPr kumimoji="1" lang="en-US" altLang="ja-JP"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予算へ的確にフィードバックすることが重要であるとの観点から、財務省では平成１４年度より予算執行調査を毎年実施。</a:t>
            </a:r>
          </a:p>
          <a:p>
            <a:pPr marL="0" marR="0" lvl="0" indent="0" algn="l" defTabSz="457173" rtl="0" eaLnBrk="1" fontAlgn="auto" latinLnBrk="0" hangingPunct="1">
              <a:lnSpc>
                <a:spcPct val="100000"/>
              </a:lnSpc>
              <a:spcBef>
                <a:spcPts val="0"/>
              </a:spcBef>
              <a:spcAft>
                <a:spcPts val="0"/>
              </a:spcAft>
              <a:buClrTx/>
              <a:buSzTx/>
              <a:buFontTx/>
              <a:buNone/>
              <a:tabLst/>
              <a:defRPr/>
            </a:pP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〇</a:t>
            </a: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予算執行調査とは、財務省主計局の予算担当職員や日常的に予算執行の現場に接する機会の多い財務局職員が、予算執行の実態を調査して改善すべき点を指摘し、予算の見直しにつなげていく取組み。</a:t>
            </a:r>
          </a:p>
        </p:txBody>
      </p:sp>
      <p:graphicFrame>
        <p:nvGraphicFramePr>
          <p:cNvPr id="2" name="表 1">
            <a:extLst>
              <a:ext uri="{FF2B5EF4-FFF2-40B4-BE49-F238E27FC236}">
                <a16:creationId xmlns:a16="http://schemas.microsoft.com/office/drawing/2014/main" id="{E240D32C-9DED-FD76-CB6E-804D345B8C33}"/>
              </a:ext>
            </a:extLst>
          </p:cNvPr>
          <p:cNvGraphicFramePr>
            <a:graphicFrameLocks noGrp="1"/>
          </p:cNvGraphicFramePr>
          <p:nvPr>
            <p:extLst>
              <p:ext uri="{D42A27DB-BD31-4B8C-83A1-F6EECF244321}">
                <p14:modId xmlns:p14="http://schemas.microsoft.com/office/powerpoint/2010/main" val="297797137"/>
              </p:ext>
            </p:extLst>
          </p:nvPr>
        </p:nvGraphicFramePr>
        <p:xfrm>
          <a:off x="131332" y="617954"/>
          <a:ext cx="6604000" cy="370840"/>
        </p:xfrm>
        <a:graphic>
          <a:graphicData uri="http://schemas.openxmlformats.org/drawingml/2006/table">
            <a:tbl>
              <a:tblPr firstRow="1" bandRow="1">
                <a:tableStyleId>{5C22544A-7EE6-4342-B048-85BDC9FD1C3A}</a:tableStyleId>
              </a:tblPr>
              <a:tblGrid>
                <a:gridCol w="334818">
                  <a:extLst>
                    <a:ext uri="{9D8B030D-6E8A-4147-A177-3AD203B41FA5}">
                      <a16:colId xmlns:a16="http://schemas.microsoft.com/office/drawing/2014/main" val="284330773"/>
                    </a:ext>
                  </a:extLst>
                </a:gridCol>
                <a:gridCol w="6269182">
                  <a:extLst>
                    <a:ext uri="{9D8B030D-6E8A-4147-A177-3AD203B41FA5}">
                      <a16:colId xmlns:a16="http://schemas.microsoft.com/office/drawing/2014/main" val="92801534"/>
                    </a:ext>
                  </a:extLst>
                </a:gridCol>
              </a:tblGrid>
              <a:tr h="370840">
                <a:tc>
                  <a:txBody>
                    <a:bodyPr/>
                    <a:lstStyle/>
                    <a:p>
                      <a:r>
                        <a:rPr kumimoji="1" lang="ja-JP" altLang="en-US" dirty="0"/>
                        <a:t>１</a:t>
                      </a:r>
                    </a:p>
                  </a:txBody>
                  <a:tcPr/>
                </a:tc>
                <a:tc>
                  <a:txBody>
                    <a:bodyPr/>
                    <a:lstStyle/>
                    <a:p>
                      <a:r>
                        <a:rPr kumimoji="1" lang="ja-JP" altLang="en-US" dirty="0">
                          <a:solidFill>
                            <a:schemeClr val="tx1">
                              <a:lumMod val="65000"/>
                              <a:lumOff val="35000"/>
                            </a:schemeClr>
                          </a:solidFill>
                        </a:rPr>
                        <a:t>予算執行調査について</a:t>
                      </a:r>
                    </a:p>
                  </a:txBody>
                  <a:tcPr>
                    <a:noFill/>
                  </a:tcPr>
                </a:tc>
                <a:extLst>
                  <a:ext uri="{0D108BD9-81ED-4DB2-BD59-A6C34878D82A}">
                    <a16:rowId xmlns:a16="http://schemas.microsoft.com/office/drawing/2014/main" val="3871411610"/>
                  </a:ext>
                </a:extLst>
              </a:tr>
            </a:tbl>
          </a:graphicData>
        </a:graphic>
      </p:graphicFrame>
      <p:graphicFrame>
        <p:nvGraphicFramePr>
          <p:cNvPr id="7" name="表 6">
            <a:extLst>
              <a:ext uri="{FF2B5EF4-FFF2-40B4-BE49-F238E27FC236}">
                <a16:creationId xmlns:a16="http://schemas.microsoft.com/office/drawing/2014/main" id="{73B84FA2-14B9-0412-DE78-BDAE58D502C0}"/>
              </a:ext>
            </a:extLst>
          </p:cNvPr>
          <p:cNvGraphicFramePr>
            <a:graphicFrameLocks noGrp="1"/>
          </p:cNvGraphicFramePr>
          <p:nvPr>
            <p:extLst>
              <p:ext uri="{D42A27DB-BD31-4B8C-83A1-F6EECF244321}">
                <p14:modId xmlns:p14="http://schemas.microsoft.com/office/powerpoint/2010/main" val="3788504567"/>
              </p:ext>
            </p:extLst>
          </p:nvPr>
        </p:nvGraphicFramePr>
        <p:xfrm>
          <a:off x="131332" y="2204927"/>
          <a:ext cx="6604000" cy="370840"/>
        </p:xfrm>
        <a:graphic>
          <a:graphicData uri="http://schemas.openxmlformats.org/drawingml/2006/table">
            <a:tbl>
              <a:tblPr firstRow="1" bandRow="1">
                <a:tableStyleId>{5C22544A-7EE6-4342-B048-85BDC9FD1C3A}</a:tableStyleId>
              </a:tblPr>
              <a:tblGrid>
                <a:gridCol w="334818">
                  <a:extLst>
                    <a:ext uri="{9D8B030D-6E8A-4147-A177-3AD203B41FA5}">
                      <a16:colId xmlns:a16="http://schemas.microsoft.com/office/drawing/2014/main" val="284330773"/>
                    </a:ext>
                  </a:extLst>
                </a:gridCol>
                <a:gridCol w="6269182">
                  <a:extLst>
                    <a:ext uri="{9D8B030D-6E8A-4147-A177-3AD203B41FA5}">
                      <a16:colId xmlns:a16="http://schemas.microsoft.com/office/drawing/2014/main" val="92801534"/>
                    </a:ext>
                  </a:extLst>
                </a:gridCol>
              </a:tblGrid>
              <a:tr h="370840">
                <a:tc>
                  <a:txBody>
                    <a:bodyPr/>
                    <a:lstStyle/>
                    <a:p>
                      <a:r>
                        <a:rPr kumimoji="1" lang="ja-JP" altLang="en-US" dirty="0"/>
                        <a:t>２</a:t>
                      </a:r>
                    </a:p>
                  </a:txBody>
                  <a:tcPr/>
                </a:tc>
                <a:tc>
                  <a:txBody>
                    <a:bodyPr/>
                    <a:lstStyle/>
                    <a:p>
                      <a:r>
                        <a:rPr kumimoji="1" lang="ja-JP" altLang="en-US" dirty="0">
                          <a:solidFill>
                            <a:schemeClr val="tx1">
                              <a:lumMod val="65000"/>
                              <a:lumOff val="35000"/>
                            </a:schemeClr>
                          </a:solidFill>
                        </a:rPr>
                        <a:t>調査事案、調査方法、調査実施日</a:t>
                      </a:r>
                    </a:p>
                  </a:txBody>
                  <a:tcPr>
                    <a:noFill/>
                  </a:tcPr>
                </a:tc>
                <a:extLst>
                  <a:ext uri="{0D108BD9-81ED-4DB2-BD59-A6C34878D82A}">
                    <a16:rowId xmlns:a16="http://schemas.microsoft.com/office/drawing/2014/main" val="3871411610"/>
                  </a:ext>
                </a:extLst>
              </a:tr>
            </a:tbl>
          </a:graphicData>
        </a:graphic>
      </p:graphicFrame>
      <p:sp>
        <p:nvSpPr>
          <p:cNvPr id="8" name="テキスト ボックス 7">
            <a:extLst>
              <a:ext uri="{FF2B5EF4-FFF2-40B4-BE49-F238E27FC236}">
                <a16:creationId xmlns:a16="http://schemas.microsoft.com/office/drawing/2014/main" id="{E8F67ABE-655D-4F2C-5BD3-D791B7AB8478}"/>
              </a:ext>
            </a:extLst>
          </p:cNvPr>
          <p:cNvSpPr txBox="1"/>
          <p:nvPr/>
        </p:nvSpPr>
        <p:spPr>
          <a:xfrm>
            <a:off x="131332" y="2568085"/>
            <a:ext cx="9643336" cy="2067233"/>
          </a:xfrm>
          <a:prstGeom prst="rect">
            <a:avLst/>
          </a:prstGeom>
          <a:noFill/>
        </p:spPr>
        <p:txBody>
          <a:bodyPr wrap="square" rtlCol="0">
            <a:spAutoFit/>
          </a:bodyPr>
          <a:lstStyle/>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１．調査事案</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　　　訪問介護等（対象は、訪問介護・居宅介護支援）</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２．調査方法</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lvl="0">
              <a:lnSpc>
                <a:spcPts val="1400"/>
              </a:lnSpc>
              <a:defRPr/>
            </a:pP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　　　アンケート調査（</a:t>
            </a:r>
            <a:r>
              <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rPr>
              <a:t>Microsoft </a:t>
            </a:r>
            <a:r>
              <a:rPr kumimoji="1" lang="en-US" altLang="ja-JP"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Forms</a:t>
            </a: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457173" rtl="0" eaLnBrk="1" fontAlgn="auto" latinLnBrk="0" hangingPunct="1">
              <a:lnSpc>
                <a:spcPts val="1400"/>
              </a:lnSpc>
              <a:spcBef>
                <a:spcPts val="0"/>
              </a:spcBef>
              <a:spcAft>
                <a:spcPts val="0"/>
              </a:spcAft>
              <a:buClrTx/>
              <a:buSzTx/>
              <a:buFontTx/>
              <a:buNone/>
              <a:tabLst/>
              <a:defRPr/>
            </a:pP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rPr>
              <a:t>３．調査</a:t>
            </a: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対象期間</a:t>
            </a:r>
            <a:endParaRPr kumimoji="1" lang="en-US" altLang="ja-JP" sz="14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　　　令和８年４月１１日（土）～４月３０日（木）の間の任意の連続した１０営業日</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endParaRPr kumimoji="1" lang="en-US" altLang="ja-JP" sz="1400" dirty="0">
              <a:solidFill>
                <a:prstClr val="black">
                  <a:lumMod val="65000"/>
                  <a:lumOff val="35000"/>
                </a:prstClr>
              </a:solidFill>
              <a:highlight>
                <a:srgbClr val="FFFF00"/>
              </a:highlight>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４．その他</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ts val="14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　　　調査結果については、集計・分析のうえ公表を予定しております。なお、個別の回答結果をもって不利益になることは一切ありません。</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74368B30-DEB2-193A-D00F-70DACB2DEEE2}"/>
              </a:ext>
            </a:extLst>
          </p:cNvPr>
          <p:cNvGraphicFramePr>
            <a:graphicFrameLocks noGrp="1"/>
          </p:cNvGraphicFramePr>
          <p:nvPr>
            <p:extLst>
              <p:ext uri="{D42A27DB-BD31-4B8C-83A1-F6EECF244321}">
                <p14:modId xmlns:p14="http://schemas.microsoft.com/office/powerpoint/2010/main" val="127156163"/>
              </p:ext>
            </p:extLst>
          </p:nvPr>
        </p:nvGraphicFramePr>
        <p:xfrm>
          <a:off x="131332" y="4597360"/>
          <a:ext cx="6604000" cy="370840"/>
        </p:xfrm>
        <a:graphic>
          <a:graphicData uri="http://schemas.openxmlformats.org/drawingml/2006/table">
            <a:tbl>
              <a:tblPr firstRow="1" bandRow="1">
                <a:tableStyleId>{5C22544A-7EE6-4342-B048-85BDC9FD1C3A}</a:tableStyleId>
              </a:tblPr>
              <a:tblGrid>
                <a:gridCol w="334818">
                  <a:extLst>
                    <a:ext uri="{9D8B030D-6E8A-4147-A177-3AD203B41FA5}">
                      <a16:colId xmlns:a16="http://schemas.microsoft.com/office/drawing/2014/main" val="284330773"/>
                    </a:ext>
                  </a:extLst>
                </a:gridCol>
                <a:gridCol w="6269182">
                  <a:extLst>
                    <a:ext uri="{9D8B030D-6E8A-4147-A177-3AD203B41FA5}">
                      <a16:colId xmlns:a16="http://schemas.microsoft.com/office/drawing/2014/main" val="92801534"/>
                    </a:ext>
                  </a:extLst>
                </a:gridCol>
              </a:tblGrid>
              <a:tr h="370840">
                <a:tc>
                  <a:txBody>
                    <a:bodyPr/>
                    <a:lstStyle/>
                    <a:p>
                      <a:r>
                        <a:rPr kumimoji="1" lang="ja-JP" altLang="en-US" dirty="0"/>
                        <a:t>３</a:t>
                      </a:r>
                    </a:p>
                  </a:txBody>
                  <a:tcPr/>
                </a:tc>
                <a:tc>
                  <a:txBody>
                    <a:bodyPr/>
                    <a:lstStyle/>
                    <a:p>
                      <a:r>
                        <a:rPr kumimoji="1" lang="ja-JP" altLang="en-US" dirty="0">
                          <a:solidFill>
                            <a:schemeClr val="tx1">
                              <a:lumMod val="65000"/>
                              <a:lumOff val="35000"/>
                            </a:schemeClr>
                          </a:solidFill>
                        </a:rPr>
                        <a:t>提出期限、提出先</a:t>
                      </a:r>
                    </a:p>
                  </a:txBody>
                  <a:tcPr>
                    <a:noFill/>
                  </a:tcPr>
                </a:tc>
                <a:extLst>
                  <a:ext uri="{0D108BD9-81ED-4DB2-BD59-A6C34878D82A}">
                    <a16:rowId xmlns:a16="http://schemas.microsoft.com/office/drawing/2014/main" val="3871411610"/>
                  </a:ext>
                </a:extLst>
              </a:tr>
            </a:tbl>
          </a:graphicData>
        </a:graphic>
      </p:graphicFrame>
      <p:sp>
        <p:nvSpPr>
          <p:cNvPr id="13" name="テキスト ボックス 12">
            <a:extLst>
              <a:ext uri="{FF2B5EF4-FFF2-40B4-BE49-F238E27FC236}">
                <a16:creationId xmlns:a16="http://schemas.microsoft.com/office/drawing/2014/main" id="{30FC09D1-5DAF-8201-A1FF-73063FC78BC8}"/>
              </a:ext>
            </a:extLst>
          </p:cNvPr>
          <p:cNvSpPr txBox="1"/>
          <p:nvPr/>
        </p:nvSpPr>
        <p:spPr>
          <a:xfrm>
            <a:off x="131332" y="4930364"/>
            <a:ext cx="9400595" cy="307777"/>
          </a:xfrm>
          <a:prstGeom prst="rect">
            <a:avLst/>
          </a:prstGeom>
          <a:noFill/>
        </p:spPr>
        <p:txBody>
          <a:bodyPr wrap="square" rtlCol="0">
            <a:spAutoFit/>
          </a:bodyPr>
          <a:lstStyle/>
          <a:p>
            <a:pPr marL="0" marR="0" lvl="0" indent="0" algn="l" defTabSz="457173" rtl="0" eaLnBrk="1" fontAlgn="auto" latinLnBrk="0" hangingPunct="1">
              <a:lnSpc>
                <a:spcPct val="100000"/>
              </a:lnSpc>
              <a:spcBef>
                <a:spcPts val="0"/>
              </a:spcBef>
              <a:spcAft>
                <a:spcPts val="0"/>
              </a:spcAft>
              <a:buClrTx/>
              <a:buSzTx/>
              <a:buFontTx/>
              <a:buNone/>
              <a:tabLst/>
              <a:defRPr/>
            </a:pPr>
            <a:r>
              <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rPr>
              <a:t>【</a:t>
            </a: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令和８年５月１１日（月）</a:t>
            </a:r>
            <a:r>
              <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rPr>
              <a:t>】</a:t>
            </a: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までに以下の</a:t>
            </a:r>
            <a:r>
              <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rPr>
              <a:t>Forms</a:t>
            </a: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リンクから提出</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B01A92F1-0699-21E8-284B-79A417AC3562}"/>
              </a:ext>
            </a:extLst>
          </p:cNvPr>
          <p:cNvSpPr txBox="1"/>
          <p:nvPr/>
        </p:nvSpPr>
        <p:spPr>
          <a:xfrm>
            <a:off x="129243" y="5289330"/>
            <a:ext cx="6151483" cy="307777"/>
          </a:xfrm>
          <a:prstGeom prst="rect">
            <a:avLst/>
          </a:prstGeom>
          <a:noFill/>
        </p:spPr>
        <p:txBody>
          <a:bodyPr wrap="square" lIns="91440" tIns="45720" rIns="91440" bIns="45720" rtlCol="0" anchor="t">
            <a:spAutoFit/>
          </a:bodyPr>
          <a:lstStyle/>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a:ea typeface="Meiryo UI"/>
              </a:rPr>
              <a:t>事業所向け調査票：</a:t>
            </a:r>
            <a:r>
              <a:rPr kumimoji="1" lang="en-US" altLang="ja-JP" sz="1400" dirty="0">
                <a:solidFill>
                  <a:prstClr val="black">
                    <a:lumMod val="65000"/>
                    <a:lumOff val="35000"/>
                  </a:prstClr>
                </a:solidFill>
                <a:latin typeface="Meiryo UI"/>
                <a:ea typeface="Meiryo UI"/>
                <a:hlinkClick r:id="rId2">
                  <a:extLst>
                    <a:ext uri="{A12FA001-AC4F-418D-AE19-62706E023703}">
                      <ahyp:hlinkClr xmlns:ahyp="http://schemas.microsoft.com/office/drawing/2018/hyperlinkcolor" val="tx"/>
                    </a:ext>
                  </a:extLst>
                </a:hlinkClick>
              </a:rPr>
              <a:t>https://forms.cloud.microsoft/r/HNvnpZMq9h</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77D974FF-2FDC-3B4A-0290-52B8C05BDE91}"/>
              </a:ext>
            </a:extLst>
          </p:cNvPr>
          <p:cNvSpPr txBox="1"/>
          <p:nvPr/>
        </p:nvSpPr>
        <p:spPr>
          <a:xfrm>
            <a:off x="6215810" y="4771419"/>
            <a:ext cx="1258430" cy="253916"/>
          </a:xfrm>
          <a:prstGeom prst="rect">
            <a:avLst/>
          </a:prstGeom>
          <a:noFill/>
        </p:spPr>
        <p:txBody>
          <a:bodyPr wrap="square" rtlCol="0">
            <a:spAutoFit/>
          </a:bodyPr>
          <a:lstStyle/>
          <a:p>
            <a:pPr marL="0" marR="0" lvl="0" indent="0" algn="ctr" defTabSz="457173"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lumMod val="65000"/>
                    <a:lumOff val="35000"/>
                  </a:prstClr>
                </a:solidFill>
                <a:latin typeface="Meiryo UI" panose="020B0604030504040204" pitchFamily="50" charset="-128"/>
                <a:ea typeface="Meiryo UI" panose="020B0604030504040204" pitchFamily="50" charset="-128"/>
              </a:rPr>
              <a:t>事業所向け調査票</a:t>
            </a:r>
            <a:endParaRPr kumimoji="1" lang="en-US" altLang="ja-JP" sz="1050" dirty="0">
              <a:solidFill>
                <a:prstClr val="black">
                  <a:lumMod val="65000"/>
                  <a:lumOff val="35000"/>
                </a:prstClr>
              </a:solidFill>
              <a:latin typeface="Meiryo UI" panose="020B0604030504040204" pitchFamily="50" charset="-128"/>
              <a:ea typeface="Meiryo UI" panose="020B0604030504040204" pitchFamily="50" charset="-128"/>
            </a:endParaRPr>
          </a:p>
        </p:txBody>
      </p:sp>
      <p:graphicFrame>
        <p:nvGraphicFramePr>
          <p:cNvPr id="40" name="表 39">
            <a:extLst>
              <a:ext uri="{FF2B5EF4-FFF2-40B4-BE49-F238E27FC236}">
                <a16:creationId xmlns:a16="http://schemas.microsoft.com/office/drawing/2014/main" id="{B5F04CCB-DFC0-7429-6FB9-A7841D7C8AFA}"/>
              </a:ext>
            </a:extLst>
          </p:cNvPr>
          <p:cNvGraphicFramePr>
            <a:graphicFrameLocks noGrp="1"/>
          </p:cNvGraphicFramePr>
          <p:nvPr>
            <p:extLst>
              <p:ext uri="{D42A27DB-BD31-4B8C-83A1-F6EECF244321}">
                <p14:modId xmlns:p14="http://schemas.microsoft.com/office/powerpoint/2010/main" val="1667985711"/>
              </p:ext>
            </p:extLst>
          </p:nvPr>
        </p:nvGraphicFramePr>
        <p:xfrm>
          <a:off x="129244" y="5692620"/>
          <a:ext cx="5891781" cy="370840"/>
        </p:xfrm>
        <a:graphic>
          <a:graphicData uri="http://schemas.openxmlformats.org/drawingml/2006/table">
            <a:tbl>
              <a:tblPr firstRow="1" bandRow="1">
                <a:tableStyleId>{5C22544A-7EE6-4342-B048-85BDC9FD1C3A}</a:tableStyleId>
              </a:tblPr>
              <a:tblGrid>
                <a:gridCol w="298709">
                  <a:extLst>
                    <a:ext uri="{9D8B030D-6E8A-4147-A177-3AD203B41FA5}">
                      <a16:colId xmlns:a16="http://schemas.microsoft.com/office/drawing/2014/main" val="284330773"/>
                    </a:ext>
                  </a:extLst>
                </a:gridCol>
                <a:gridCol w="5593072">
                  <a:extLst>
                    <a:ext uri="{9D8B030D-6E8A-4147-A177-3AD203B41FA5}">
                      <a16:colId xmlns:a16="http://schemas.microsoft.com/office/drawing/2014/main" val="92801534"/>
                    </a:ext>
                  </a:extLst>
                </a:gridCol>
              </a:tblGrid>
              <a:tr h="370840">
                <a:tc>
                  <a:txBody>
                    <a:bodyPr/>
                    <a:lstStyle/>
                    <a:p>
                      <a:r>
                        <a:rPr kumimoji="1" lang="ja-JP" altLang="en-US" dirty="0"/>
                        <a:t>４</a:t>
                      </a:r>
                    </a:p>
                  </a:txBody>
                  <a:tcPr/>
                </a:tc>
                <a:tc>
                  <a:txBody>
                    <a:bodyPr/>
                    <a:lstStyle/>
                    <a:p>
                      <a:r>
                        <a:rPr kumimoji="1" lang="ja-JP" altLang="en-US" dirty="0">
                          <a:solidFill>
                            <a:schemeClr val="tx1">
                              <a:lumMod val="65000"/>
                              <a:lumOff val="35000"/>
                            </a:schemeClr>
                          </a:solidFill>
                        </a:rPr>
                        <a:t>問い合わせ先</a:t>
                      </a:r>
                    </a:p>
                  </a:txBody>
                  <a:tcPr>
                    <a:noFill/>
                  </a:tcPr>
                </a:tc>
                <a:extLst>
                  <a:ext uri="{0D108BD9-81ED-4DB2-BD59-A6C34878D82A}">
                    <a16:rowId xmlns:a16="http://schemas.microsoft.com/office/drawing/2014/main" val="3871411610"/>
                  </a:ext>
                </a:extLst>
              </a:tr>
            </a:tbl>
          </a:graphicData>
        </a:graphic>
      </p:graphicFrame>
      <p:sp>
        <p:nvSpPr>
          <p:cNvPr id="41" name="テキスト ボックス 40">
            <a:extLst>
              <a:ext uri="{FF2B5EF4-FFF2-40B4-BE49-F238E27FC236}">
                <a16:creationId xmlns:a16="http://schemas.microsoft.com/office/drawing/2014/main" id="{9429B51A-D2FA-BDC5-169F-87F3D7044FA2}"/>
              </a:ext>
            </a:extLst>
          </p:cNvPr>
          <p:cNvSpPr txBox="1"/>
          <p:nvPr/>
        </p:nvSpPr>
        <p:spPr>
          <a:xfrm>
            <a:off x="129244" y="6063460"/>
            <a:ext cx="10304755" cy="738664"/>
          </a:xfrm>
          <a:prstGeom prst="rect">
            <a:avLst/>
          </a:prstGeom>
          <a:noFill/>
        </p:spPr>
        <p:txBody>
          <a:bodyPr wrap="square" rtlCol="0">
            <a:spAutoFit/>
          </a:bodyPr>
          <a:lstStyle/>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問い合わせについては、別途添付している「質問票」に記載のうえ、下記問い合わせ先へメールで送付ください。</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marL="0" marR="0" lvl="0" indent="0" algn="l" defTabSz="457173"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取りまとめ財務局：</a:t>
            </a:r>
            <a:r>
              <a:rPr kumimoji="1" lang="ja-JP" altLang="en-US" sz="1400" dirty="0">
                <a:solidFill>
                  <a:srgbClr val="595959"/>
                </a:solidFill>
                <a:latin typeface="Meiryo UI" panose="020B0604030504040204" pitchFamily="50" charset="-128"/>
                <a:ea typeface="Meiryo UI" panose="020B0604030504040204" pitchFamily="50" charset="-128"/>
              </a:rPr>
              <a:t>東北</a:t>
            </a: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財務局主計第２課（担当：中村、谷口、山田）　</a:t>
            </a:r>
            <a:endParaRPr kumimoji="1" lang="en-US" altLang="ja-JP" sz="1400" dirty="0">
              <a:solidFill>
                <a:prstClr val="black">
                  <a:lumMod val="65000"/>
                  <a:lumOff val="35000"/>
                </a:prstClr>
              </a:solidFill>
              <a:latin typeface="Meiryo UI" panose="020B0604030504040204" pitchFamily="50" charset="-128"/>
              <a:ea typeface="Meiryo UI" panose="020B0604030504040204" pitchFamily="50" charset="-128"/>
            </a:endParaRPr>
          </a:p>
          <a:p>
            <a:pPr lvl="0">
              <a:defRPr/>
            </a:pPr>
            <a:r>
              <a:rPr kumimoji="1" lang="ja-JP" altLang="en-US" sz="1400" dirty="0">
                <a:solidFill>
                  <a:prstClr val="black">
                    <a:lumMod val="65000"/>
                    <a:lumOff val="35000"/>
                  </a:prstClr>
                </a:solidFill>
                <a:latin typeface="Meiryo UI" panose="020B0604030504040204" pitchFamily="50" charset="-128"/>
                <a:ea typeface="Meiryo UI" panose="020B0604030504040204" pitchFamily="50" charset="-128"/>
              </a:rPr>
              <a:t>　　　　　　　　　　　　メールアドレス：</a:t>
            </a:r>
            <a:r>
              <a:rPr lang="en-US" altLang="ja-JP" sz="1400" u="sng" dirty="0">
                <a:solidFill>
                  <a:schemeClr val="tx1">
                    <a:lumMod val="65000"/>
                    <a:lumOff val="35000"/>
                  </a:schemeClr>
                </a:solidFill>
                <a:latin typeface="Meiryo UI" panose="020B0604030504040204" pitchFamily="50" charset="-128"/>
                <a:ea typeface="Meiryo UI" panose="020B0604030504040204" pitchFamily="50" charset="-128"/>
                <a:hlinkClick r:id="rId3">
                  <a:extLst>
                    <a:ext uri="{A12FA001-AC4F-418D-AE19-62706E023703}">
                      <ahyp:hlinkClr xmlns:ahyp="http://schemas.microsoft.com/office/drawing/2018/hyperlinkcolor" val="tx"/>
                    </a:ext>
                  </a:extLst>
                </a:hlinkClick>
              </a:rPr>
              <a:t>THZSYU2-2KAOP@th.lfb-mof.go.jp</a:t>
            </a:r>
            <a:endParaRPr kumimoji="1" lang="en-US" altLang="ja-JP" sz="1100" u="sng"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607D08DC-ACF3-91F0-1221-8D3DAC7C3E00}"/>
              </a:ext>
            </a:extLst>
          </p:cNvPr>
          <p:cNvSpPr txBox="1"/>
          <p:nvPr/>
        </p:nvSpPr>
        <p:spPr>
          <a:xfrm>
            <a:off x="9531927" y="6494347"/>
            <a:ext cx="516834" cy="307777"/>
          </a:xfrm>
          <a:prstGeom prst="rect">
            <a:avLst/>
          </a:prstGeom>
          <a:noFill/>
        </p:spPr>
        <p:txBody>
          <a:bodyPr wrap="square" rtlCol="0">
            <a:spAutoFit/>
          </a:bodyPr>
          <a:lstStyle/>
          <a:p>
            <a:r>
              <a:rPr kumimoji="1" lang="ja-JP" altLang="en-US" sz="1400" dirty="0"/>
              <a:t>１</a:t>
            </a:r>
          </a:p>
        </p:txBody>
      </p:sp>
      <p:pic>
        <p:nvPicPr>
          <p:cNvPr id="1026" name="Picture 2">
            <a:extLst>
              <a:ext uri="{FF2B5EF4-FFF2-40B4-BE49-F238E27FC236}">
                <a16:creationId xmlns:a16="http://schemas.microsoft.com/office/drawing/2014/main" id="{2857CCBD-F1B0-A2B5-910A-4539EC92160C}"/>
              </a:ext>
            </a:extLst>
          </p:cNvPr>
          <p:cNvPicPr>
            <a:picLocks noChangeAspect="1" noChangeArrowheads="1"/>
          </p:cNvPicPr>
          <p:nvPr/>
        </p:nvPicPr>
        <p:blipFill rotWithShape="1">
          <a:blip r:embed="rId4" cstate="hqprint">
            <a:extLst>
              <a:ext uri="{28A0092B-C50C-407E-A947-70E740481C1C}">
                <a14:useLocalDpi xmlns:a14="http://schemas.microsoft.com/office/drawing/2010/main"/>
              </a:ext>
            </a:extLst>
          </a:blip>
          <a:srcRect/>
          <a:stretch/>
        </p:blipFill>
        <p:spPr bwMode="auto">
          <a:xfrm>
            <a:off x="6447862" y="5058854"/>
            <a:ext cx="794327" cy="803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870061"/>
      </p:ext>
    </p:extLst>
  </p:cSld>
  <p:clrMapOvr>
    <a:masterClrMapping/>
  </p:clrMapOvr>
</p:sld>
</file>

<file path=ppt/theme/theme1.xml><?xml version="1.0" encoding="utf-8"?>
<a:theme xmlns:a="http://schemas.openxmlformats.org/drawingml/2006/main" name="36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CCFF99"/>
        </a:solidFill>
        <a:ln w="25400">
          <a:noFill/>
          <a:round/>
          <a:headEnd/>
          <a:tailEnd/>
        </a:ln>
      </a:spPr>
      <a:bodyPr lIns="68415" tIns="34208" rIns="68415" bIns="34208"/>
      <a:lstStyle>
        <a:defPPr marL="201613" indent="-201613" algn="just" defTabSz="957263">
          <a:buFont typeface="Wingdings" pitchFamily="2" charset="2"/>
          <a:buChar char="p"/>
          <a:defRPr sz="1800">
            <a:latin typeface="HGP創英角ｺﾞｼｯｸUB"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5471033-25ca-41e4-b4f9-0c69817a7d90" xsi:nil="true"/>
    <lcf76f155ced4ddcb4097134ff3c332f xmlns="ff5f434e-1fa2-4441-bb4a-ba9b2802a25a">
      <Terms xmlns="http://schemas.microsoft.com/office/infopath/2007/PartnerControls"/>
    </lcf76f155ced4ddcb4097134ff3c332f>
    <_Flow_SignoffStatus xmlns="ff5f434e-1fa2-4441-bb4a-ba9b2802a25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DE5EDAB85434040A7A383BD4A3E46D7" ma:contentTypeVersion="" ma:contentTypeDescription="新しいドキュメントを作成します。" ma:contentTypeScope="" ma:versionID="4dd9c7e1007d21a490eca956ca3f4700">
  <xsd:schema xmlns:xsd="http://www.w3.org/2001/XMLSchema" xmlns:xs="http://www.w3.org/2001/XMLSchema" xmlns:p="http://schemas.microsoft.com/office/2006/metadata/properties" xmlns:ns2="ff5f434e-1fa2-4441-bb4a-ba9b2802a25a" xmlns:ns3="e92fb91d-b17f-4fa0-b3cc-984e87826429" xmlns:ns4="b5471033-25ca-41e4-b4f9-0c69817a7d90" targetNamespace="http://schemas.microsoft.com/office/2006/metadata/properties" ma:root="true" ma:fieldsID="f47af1ba407bf56fdae099c951d72613" ns2:_="" ns3:_="" ns4:_="">
    <xsd:import namespace="ff5f434e-1fa2-4441-bb4a-ba9b2802a25a"/>
    <xsd:import namespace="e92fb91d-b17f-4fa0-b3cc-984e87826429"/>
    <xsd:import namespace="b5471033-25ca-41e4-b4f9-0c69817a7d9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_Flow_SignoffStatus" minOccurs="0"/>
                <xsd:element ref="ns2:MediaServiceAutoTags" minOccurs="0"/>
                <xsd:element ref="ns2:MediaLengthInSeconds"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4:TaxCatchAll" minOccurs="0"/>
                <xsd:element ref="ns2:MediaServiceObjectDetectorVersions" minOccurs="0"/>
                <xsd:element ref="ns2:MediaServiceSearchProperties" minOccurs="0"/>
                <xsd:element ref="ns2:MediaServiceBillingMetadata"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5f434e-1fa2-4441-bb4a-ba9b2802a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2" nillable="true" ma:displayName="承認の状態" ma:internalName="_x627f__x8a8d__x306e__x72b6__x614b_">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lcf76f155ced4ddcb4097134ff3c332f" ma:index="27" nillable="true" ma:taxonomy="true" ma:internalName="lcf76f155ced4ddcb4097134ff3c332f" ma:taxonomyFieldName="MediaServiceImageTags" ma:displayName="画像タグ" ma:readOnly="false" ma:fieldId="{5cf76f15-5ced-4ddc-b409-7134ff3c332f}" ma:taxonomyMulti="true" ma:sspId="ce83f49a-17f6-4149-80b6-ce68f1bc362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2fb91d-b17f-4fa0-b3cc-984e87826429"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5471033-25ca-41e4-b4f9-0c69817a7d90"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D4F09201-D9DC-4BBC-B93A-302EE59A9747}" ma:internalName="TaxCatchAll" ma:showField="CatchAllData" ma:web="{e92fb91d-b17f-4fa0-b3cc-984e878264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B40F4B-8AC1-41F7-BF28-F1C76A7BACD3}">
  <ds:schemaRefs>
    <ds:schemaRef ds:uri="http://schemas.microsoft.com/sharepoint/v3/contenttype/forms"/>
  </ds:schemaRefs>
</ds:datastoreItem>
</file>

<file path=customXml/itemProps2.xml><?xml version="1.0" encoding="utf-8"?>
<ds:datastoreItem xmlns:ds="http://schemas.openxmlformats.org/officeDocument/2006/customXml" ds:itemID="{8B631C82-4B82-44F4-91AD-90D79F56C4C5}">
  <ds:schemaRefs>
    <ds:schemaRef ds:uri="http://schemas.openxmlformats.org/package/2006/metadata/core-properties"/>
    <ds:schemaRef ds:uri="http://www.w3.org/XML/1998/namespace"/>
    <ds:schemaRef ds:uri="http://purl.org/dc/elements/1.1/"/>
    <ds:schemaRef ds:uri="e92fb91d-b17f-4fa0-b3cc-984e87826429"/>
    <ds:schemaRef ds:uri="http://schemas.microsoft.com/office/2006/documentManagement/types"/>
    <ds:schemaRef ds:uri="ff5f434e-1fa2-4441-bb4a-ba9b2802a25a"/>
    <ds:schemaRef ds:uri="http://purl.org/dc/terms/"/>
    <ds:schemaRef ds:uri="http://schemas.microsoft.com/office/2006/metadata/properties"/>
    <ds:schemaRef ds:uri="http://schemas.microsoft.com/office/infopath/2007/PartnerControls"/>
    <ds:schemaRef ds:uri="b5471033-25ca-41e4-b4f9-0c69817a7d90"/>
    <ds:schemaRef ds:uri="http://purl.org/dc/dcmitype/"/>
  </ds:schemaRefs>
</ds:datastoreItem>
</file>

<file path=customXml/itemProps3.xml><?xml version="1.0" encoding="utf-8"?>
<ds:datastoreItem xmlns:ds="http://schemas.openxmlformats.org/officeDocument/2006/customXml" ds:itemID="{FB21F9BB-ACBF-4306-A3CB-7B54877C27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5f434e-1fa2-4441-bb4a-ba9b2802a25a"/>
    <ds:schemaRef ds:uri="e92fb91d-b17f-4fa0-b3cc-984e87826429"/>
    <ds:schemaRef ds:uri="b5471033-25ca-41e4-b4f9-0c69817a7d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TotalTime>
  <Words>335</Words>
  <Application>Microsoft Office PowerPoint</Application>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Arial</vt:lpstr>
      <vt:lpstr>Calibri</vt:lpstr>
      <vt:lpstr>36_Office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曽部優貴</dc:creator>
  <cp:lastModifiedBy>曽部優貴</cp:lastModifiedBy>
  <cp:revision>9</cp:revision>
  <cp:lastPrinted>2026-04-07T01:46:57Z</cp:lastPrinted>
  <dcterms:created xsi:type="dcterms:W3CDTF">2026-03-09T10:51:02Z</dcterms:created>
  <dcterms:modified xsi:type="dcterms:W3CDTF">2026-04-15T01:48:46Z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0x0101005DE5EDAB85434040A7A383BD4A3E46D7</vt:lpwstr>
  </property>
  <property fmtid="{D5CDD505-2E9C-101B-9397-08002B2CF9AE}" pid="3" name="MediaServiceImageTags">
    <vt:lpwstr/>
  </property>
</Properties>
</file>